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3"/>
    <p:sldMasterId id="2147483673" r:id="rId4"/>
  </p:sldMasterIdLst>
  <p:notesMasterIdLst>
    <p:notesMasterId r:id="rId21"/>
  </p:notesMasterIdLst>
  <p:handoutMasterIdLst>
    <p:handoutMasterId r:id="rId22"/>
  </p:handoutMasterIdLst>
  <p:sldIdLst>
    <p:sldId id="256" r:id="rId5"/>
    <p:sldId id="309" r:id="rId6"/>
    <p:sldId id="301" r:id="rId7"/>
    <p:sldId id="276" r:id="rId8"/>
    <p:sldId id="291" r:id="rId9"/>
    <p:sldId id="292" r:id="rId10"/>
    <p:sldId id="308" r:id="rId11"/>
    <p:sldId id="287" r:id="rId12"/>
    <p:sldId id="299" r:id="rId13"/>
    <p:sldId id="300" r:id="rId14"/>
    <p:sldId id="277" r:id="rId15"/>
    <p:sldId id="313" r:id="rId16"/>
    <p:sldId id="305" r:id="rId17"/>
    <p:sldId id="314" r:id="rId18"/>
    <p:sldId id="315" r:id="rId19"/>
    <p:sldId id="311" r:id="rId20"/>
  </p:sldIdLst>
  <p:sldSz cx="12192000" cy="6858000"/>
  <p:notesSz cx="6858000" cy="9144000"/>
  <p:embeddedFontLst>
    <p:embeddedFont>
      <p:font typeface="Helvetica" panose="020B0604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06B7B3-04E7-14C7-F006-E8D6FD9317EA}" name="Michelle Sewell" initials="MS" userId="S::michelle@mammoth.tv::e8d9b915-60eb-4c10-8538-61abdf84f72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27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38" d="100"/>
          <a:sy n="138" d="100"/>
        </p:scale>
        <p:origin x="31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Geiger (Psychology)" userId="8f06b308-1267-4aba-9ebb-7f4bffdc13c4" providerId="ADAL" clId="{E9054894-E72B-450F-83F5-13C6C585D466}"/>
    <pc:docChg chg="delSld">
      <pc:chgData name="Martin Geiger (Psychology)" userId="8f06b308-1267-4aba-9ebb-7f4bffdc13c4" providerId="ADAL" clId="{E9054894-E72B-450F-83F5-13C6C585D466}" dt="2024-01-10T14:04:59.633" v="2" actId="47"/>
      <pc:docMkLst>
        <pc:docMk/>
      </pc:docMkLst>
      <pc:sldChg chg="del">
        <pc:chgData name="Martin Geiger (Psychology)" userId="8f06b308-1267-4aba-9ebb-7f4bffdc13c4" providerId="ADAL" clId="{E9054894-E72B-450F-83F5-13C6C585D466}" dt="2024-01-10T14:04:59.633" v="2" actId="47"/>
        <pc:sldMkLst>
          <pc:docMk/>
          <pc:sldMk cId="2236345742" sldId="307"/>
        </pc:sldMkLst>
      </pc:sldChg>
      <pc:sldChg chg="del">
        <pc:chgData name="Martin Geiger (Psychology)" userId="8f06b308-1267-4aba-9ebb-7f4bffdc13c4" providerId="ADAL" clId="{E9054894-E72B-450F-83F5-13C6C585D466}" dt="2024-01-10T14:04:59.177" v="1" actId="47"/>
        <pc:sldMkLst>
          <pc:docMk/>
          <pc:sldMk cId="875609351" sldId="310"/>
        </pc:sldMkLst>
      </pc:sldChg>
      <pc:sldChg chg="del">
        <pc:chgData name="Martin Geiger (Psychology)" userId="8f06b308-1267-4aba-9ebb-7f4bffdc13c4" providerId="ADAL" clId="{E9054894-E72B-450F-83F5-13C6C585D466}" dt="2024-01-10T14:04:58.617" v="0" actId="47"/>
        <pc:sldMkLst>
          <pc:docMk/>
          <pc:sldMk cId="2217221893" sldId="312"/>
        </pc:sldMkLst>
      </pc:sldChg>
    </pc:docChg>
  </pc:docChgLst>
  <pc:docChgLst>
    <pc:chgData name="Martin Geiger (Psychology)" userId="8f06b308-1267-4aba-9ebb-7f4bffdc13c4" providerId="ADAL" clId="{3D61A168-DC21-43D1-98C4-FCEA6CFBE8DE}"/>
    <pc:docChg chg="undo custSel addSld delSld modSld sldOrd">
      <pc:chgData name="Martin Geiger (Psychology)" userId="8f06b308-1267-4aba-9ebb-7f4bffdc13c4" providerId="ADAL" clId="{3D61A168-DC21-43D1-98C4-FCEA6CFBE8DE}" dt="2023-12-18T08:54:04.983" v="3296" actId="1076"/>
      <pc:docMkLst>
        <pc:docMk/>
      </pc:docMkLst>
      <pc:sldChg chg="modSp mod">
        <pc:chgData name="Martin Geiger (Psychology)" userId="8f06b308-1267-4aba-9ebb-7f4bffdc13c4" providerId="ADAL" clId="{3D61A168-DC21-43D1-98C4-FCEA6CFBE8DE}" dt="2023-12-18T08:17:45.397" v="3207" actId="20577"/>
        <pc:sldMkLst>
          <pc:docMk/>
          <pc:sldMk cId="2063773818" sldId="256"/>
        </pc:sldMkLst>
        <pc:spChg chg="mod">
          <ac:chgData name="Martin Geiger (Psychology)" userId="8f06b308-1267-4aba-9ebb-7f4bffdc13c4" providerId="ADAL" clId="{3D61A168-DC21-43D1-98C4-FCEA6CFBE8DE}" dt="2023-12-18T08:17:45.397" v="3207" actId="20577"/>
          <ac:spMkLst>
            <pc:docMk/>
            <pc:sldMk cId="2063773818" sldId="256"/>
            <ac:spMk id="2" creationId="{23C0B845-82DE-704C-C320-2E84FA691C7B}"/>
          </ac:spMkLst>
        </pc:spChg>
        <pc:spChg chg="mod">
          <ac:chgData name="Martin Geiger (Psychology)" userId="8f06b308-1267-4aba-9ebb-7f4bffdc13c4" providerId="ADAL" clId="{3D61A168-DC21-43D1-98C4-FCEA6CFBE8DE}" dt="2023-12-18T08:14:50.732" v="3191" actId="20577"/>
          <ac:spMkLst>
            <pc:docMk/>
            <pc:sldMk cId="2063773818" sldId="256"/>
            <ac:spMk id="6" creationId="{CDC33EBC-F209-63EB-7921-88D652D530A9}"/>
          </ac:spMkLst>
        </pc:spChg>
      </pc:sldChg>
      <pc:sldChg chg="del">
        <pc:chgData name="Martin Geiger (Psychology)" userId="8f06b308-1267-4aba-9ebb-7f4bffdc13c4" providerId="ADAL" clId="{3D61A168-DC21-43D1-98C4-FCEA6CFBE8DE}" dt="2023-12-12T11:30:31.152" v="160" actId="47"/>
        <pc:sldMkLst>
          <pc:docMk/>
          <pc:sldMk cId="2750131852" sldId="258"/>
        </pc:sldMkLst>
      </pc:sldChg>
      <pc:sldChg chg="del">
        <pc:chgData name="Martin Geiger (Psychology)" userId="8f06b308-1267-4aba-9ebb-7f4bffdc13c4" providerId="ADAL" clId="{3D61A168-DC21-43D1-98C4-FCEA6CFBE8DE}" dt="2023-12-12T11:30:33.692" v="162" actId="47"/>
        <pc:sldMkLst>
          <pc:docMk/>
          <pc:sldMk cId="3934125343" sldId="259"/>
        </pc:sldMkLst>
      </pc:sldChg>
      <pc:sldChg chg="del">
        <pc:chgData name="Martin Geiger (Psychology)" userId="8f06b308-1267-4aba-9ebb-7f4bffdc13c4" providerId="ADAL" clId="{3D61A168-DC21-43D1-98C4-FCEA6CFBE8DE}" dt="2023-12-11T13:02:21.335" v="114" actId="47"/>
        <pc:sldMkLst>
          <pc:docMk/>
          <pc:sldMk cId="4115038435" sldId="260"/>
        </pc:sldMkLst>
      </pc:sldChg>
      <pc:sldChg chg="del">
        <pc:chgData name="Martin Geiger (Psychology)" userId="8f06b308-1267-4aba-9ebb-7f4bffdc13c4" providerId="ADAL" clId="{3D61A168-DC21-43D1-98C4-FCEA6CFBE8DE}" dt="2023-12-13T16:46:42.361" v="840" actId="47"/>
        <pc:sldMkLst>
          <pc:docMk/>
          <pc:sldMk cId="2274127870" sldId="261"/>
        </pc:sldMkLst>
      </pc:sldChg>
      <pc:sldChg chg="del">
        <pc:chgData name="Martin Geiger (Psychology)" userId="8f06b308-1267-4aba-9ebb-7f4bffdc13c4" providerId="ADAL" clId="{3D61A168-DC21-43D1-98C4-FCEA6CFBE8DE}" dt="2023-12-12T11:31:05.324" v="175" actId="47"/>
        <pc:sldMkLst>
          <pc:docMk/>
          <pc:sldMk cId="1041723200" sldId="262"/>
        </pc:sldMkLst>
      </pc:sldChg>
      <pc:sldChg chg="del">
        <pc:chgData name="Martin Geiger (Psychology)" userId="8f06b308-1267-4aba-9ebb-7f4bffdc13c4" providerId="ADAL" clId="{3D61A168-DC21-43D1-98C4-FCEA6CFBE8DE}" dt="2023-12-12T11:30:36.166" v="163" actId="47"/>
        <pc:sldMkLst>
          <pc:docMk/>
          <pc:sldMk cId="2888845331" sldId="263"/>
        </pc:sldMkLst>
      </pc:sldChg>
      <pc:sldChg chg="del">
        <pc:chgData name="Martin Geiger (Psychology)" userId="8f06b308-1267-4aba-9ebb-7f4bffdc13c4" providerId="ADAL" clId="{3D61A168-DC21-43D1-98C4-FCEA6CFBE8DE}" dt="2023-12-12T11:30:16.018" v="153" actId="47"/>
        <pc:sldMkLst>
          <pc:docMk/>
          <pc:sldMk cId="1225814300" sldId="264"/>
        </pc:sldMkLst>
      </pc:sldChg>
      <pc:sldChg chg="del">
        <pc:chgData name="Martin Geiger (Psychology)" userId="8f06b308-1267-4aba-9ebb-7f4bffdc13c4" providerId="ADAL" clId="{3D61A168-DC21-43D1-98C4-FCEA6CFBE8DE}" dt="2023-12-12T11:30:16.628" v="154" actId="47"/>
        <pc:sldMkLst>
          <pc:docMk/>
          <pc:sldMk cId="3420757190" sldId="265"/>
        </pc:sldMkLst>
      </pc:sldChg>
      <pc:sldChg chg="del">
        <pc:chgData name="Martin Geiger (Psychology)" userId="8f06b308-1267-4aba-9ebb-7f4bffdc13c4" providerId="ADAL" clId="{3D61A168-DC21-43D1-98C4-FCEA6CFBE8DE}" dt="2023-12-12T11:30:47.002" v="167" actId="47"/>
        <pc:sldMkLst>
          <pc:docMk/>
          <pc:sldMk cId="3239116117" sldId="266"/>
        </pc:sldMkLst>
      </pc:sldChg>
      <pc:sldChg chg="del">
        <pc:chgData name="Martin Geiger (Psychology)" userId="8f06b308-1267-4aba-9ebb-7f4bffdc13c4" providerId="ADAL" clId="{3D61A168-DC21-43D1-98C4-FCEA6CFBE8DE}" dt="2023-12-12T11:30:17.492" v="155" actId="47"/>
        <pc:sldMkLst>
          <pc:docMk/>
          <pc:sldMk cId="3125883110" sldId="267"/>
        </pc:sldMkLst>
      </pc:sldChg>
      <pc:sldChg chg="del">
        <pc:chgData name="Martin Geiger (Psychology)" userId="8f06b308-1267-4aba-9ebb-7f4bffdc13c4" providerId="ADAL" clId="{3D61A168-DC21-43D1-98C4-FCEA6CFBE8DE}" dt="2023-12-12T11:30:19.150" v="156" actId="47"/>
        <pc:sldMkLst>
          <pc:docMk/>
          <pc:sldMk cId="2982786848" sldId="268"/>
        </pc:sldMkLst>
      </pc:sldChg>
      <pc:sldChg chg="del">
        <pc:chgData name="Martin Geiger (Psychology)" userId="8f06b308-1267-4aba-9ebb-7f4bffdc13c4" providerId="ADAL" clId="{3D61A168-DC21-43D1-98C4-FCEA6CFBE8DE}" dt="2023-12-12T11:30:32.132" v="161" actId="47"/>
        <pc:sldMkLst>
          <pc:docMk/>
          <pc:sldMk cId="337917285" sldId="269"/>
        </pc:sldMkLst>
      </pc:sldChg>
      <pc:sldChg chg="del">
        <pc:chgData name="Martin Geiger (Psychology)" userId="8f06b308-1267-4aba-9ebb-7f4bffdc13c4" providerId="ADAL" clId="{3D61A168-DC21-43D1-98C4-FCEA6CFBE8DE}" dt="2023-12-12T11:30:41.700" v="166" actId="47"/>
        <pc:sldMkLst>
          <pc:docMk/>
          <pc:sldMk cId="3040001086" sldId="270"/>
        </pc:sldMkLst>
      </pc:sldChg>
      <pc:sldChg chg="del">
        <pc:chgData name="Martin Geiger (Psychology)" userId="8f06b308-1267-4aba-9ebb-7f4bffdc13c4" providerId="ADAL" clId="{3D61A168-DC21-43D1-98C4-FCEA6CFBE8DE}" dt="2023-12-12T11:30:41.651" v="164" actId="47"/>
        <pc:sldMkLst>
          <pc:docMk/>
          <pc:sldMk cId="3495533286" sldId="271"/>
        </pc:sldMkLst>
      </pc:sldChg>
      <pc:sldChg chg="del">
        <pc:chgData name="Martin Geiger (Psychology)" userId="8f06b308-1267-4aba-9ebb-7f4bffdc13c4" providerId="ADAL" clId="{3D61A168-DC21-43D1-98C4-FCEA6CFBE8DE}" dt="2023-12-12T11:30:41.669" v="165" actId="47"/>
        <pc:sldMkLst>
          <pc:docMk/>
          <pc:sldMk cId="939867342" sldId="272"/>
        </pc:sldMkLst>
      </pc:sldChg>
      <pc:sldChg chg="del">
        <pc:chgData name="Martin Geiger (Psychology)" userId="8f06b308-1267-4aba-9ebb-7f4bffdc13c4" providerId="ADAL" clId="{3D61A168-DC21-43D1-98C4-FCEA6CFBE8DE}" dt="2023-12-12T11:31:02.857" v="172" actId="47"/>
        <pc:sldMkLst>
          <pc:docMk/>
          <pc:sldMk cId="139997215" sldId="273"/>
        </pc:sldMkLst>
      </pc:sldChg>
      <pc:sldChg chg="del">
        <pc:chgData name="Martin Geiger (Psychology)" userId="8f06b308-1267-4aba-9ebb-7f4bffdc13c4" providerId="ADAL" clId="{3D61A168-DC21-43D1-98C4-FCEA6CFBE8DE}" dt="2023-12-12T11:31:03.359" v="173" actId="47"/>
        <pc:sldMkLst>
          <pc:docMk/>
          <pc:sldMk cId="3062303714" sldId="274"/>
        </pc:sldMkLst>
      </pc:sldChg>
      <pc:sldChg chg="del">
        <pc:chgData name="Martin Geiger (Psychology)" userId="8f06b308-1267-4aba-9ebb-7f4bffdc13c4" providerId="ADAL" clId="{3D61A168-DC21-43D1-98C4-FCEA6CFBE8DE}" dt="2023-12-12T11:31:03.876" v="174" actId="47"/>
        <pc:sldMkLst>
          <pc:docMk/>
          <pc:sldMk cId="3838183333" sldId="275"/>
        </pc:sldMkLst>
      </pc:sldChg>
      <pc:sldChg chg="modSp mod ord">
        <pc:chgData name="Martin Geiger (Psychology)" userId="8f06b308-1267-4aba-9ebb-7f4bffdc13c4" providerId="ADAL" clId="{3D61A168-DC21-43D1-98C4-FCEA6CFBE8DE}" dt="2023-12-14T11:19:22.168" v="2319"/>
        <pc:sldMkLst>
          <pc:docMk/>
          <pc:sldMk cId="4290712435" sldId="276"/>
        </pc:sldMkLst>
        <pc:spChg chg="mod">
          <ac:chgData name="Martin Geiger (Psychology)" userId="8f06b308-1267-4aba-9ebb-7f4bffdc13c4" providerId="ADAL" clId="{3D61A168-DC21-43D1-98C4-FCEA6CFBE8DE}" dt="2023-12-14T11:19:22.168" v="2319"/>
          <ac:spMkLst>
            <pc:docMk/>
            <pc:sldMk cId="4290712435" sldId="276"/>
            <ac:spMk id="9" creationId="{78CB1B90-93AC-9834-A1AF-47CE435B0156}"/>
          </ac:spMkLst>
        </pc:spChg>
      </pc:sldChg>
      <pc:sldChg chg="addSp delSp modSp mod ord">
        <pc:chgData name="Martin Geiger (Psychology)" userId="8f06b308-1267-4aba-9ebb-7f4bffdc13c4" providerId="ADAL" clId="{3D61A168-DC21-43D1-98C4-FCEA6CFBE8DE}" dt="2023-12-18T08:54:04.983" v="3296" actId="1076"/>
        <pc:sldMkLst>
          <pc:docMk/>
          <pc:sldMk cId="595085884" sldId="277"/>
        </pc:sldMkLst>
        <pc:spChg chg="add mod">
          <ac:chgData name="Martin Geiger (Psychology)" userId="8f06b308-1267-4aba-9ebb-7f4bffdc13c4" providerId="ADAL" clId="{3D61A168-DC21-43D1-98C4-FCEA6CFBE8DE}" dt="2023-12-15T12:32:38.383" v="3035" actId="1076"/>
          <ac:spMkLst>
            <pc:docMk/>
            <pc:sldMk cId="595085884" sldId="277"/>
            <ac:spMk id="2" creationId="{AAAE30A3-9593-6542-719C-CA32F80046EB}"/>
          </ac:spMkLst>
        </pc:spChg>
        <pc:spChg chg="add mod">
          <ac:chgData name="Martin Geiger (Psychology)" userId="8f06b308-1267-4aba-9ebb-7f4bffdc13c4" providerId="ADAL" clId="{3D61A168-DC21-43D1-98C4-FCEA6CFBE8DE}" dt="2023-12-15T12:32:52.357" v="3038" actId="1076"/>
          <ac:spMkLst>
            <pc:docMk/>
            <pc:sldMk cId="595085884" sldId="277"/>
            <ac:spMk id="4" creationId="{B48ED18F-09C1-8309-6414-82D29E96FE03}"/>
          </ac:spMkLst>
        </pc:spChg>
        <pc:spChg chg="del">
          <ac:chgData name="Martin Geiger (Psychology)" userId="8f06b308-1267-4aba-9ebb-7f4bffdc13c4" providerId="ADAL" clId="{3D61A168-DC21-43D1-98C4-FCEA6CFBE8DE}" dt="2023-12-13T16:53:24.545" v="923" actId="478"/>
          <ac:spMkLst>
            <pc:docMk/>
            <pc:sldMk cId="595085884" sldId="277"/>
            <ac:spMk id="5" creationId="{06BA2105-D716-666D-488F-3796EF501B00}"/>
          </ac:spMkLst>
        </pc:spChg>
        <pc:spChg chg="add mod">
          <ac:chgData name="Martin Geiger (Psychology)" userId="8f06b308-1267-4aba-9ebb-7f4bffdc13c4" providerId="ADAL" clId="{3D61A168-DC21-43D1-98C4-FCEA6CFBE8DE}" dt="2023-12-15T12:34:09.317" v="3054" actId="1076"/>
          <ac:spMkLst>
            <pc:docMk/>
            <pc:sldMk cId="595085884" sldId="277"/>
            <ac:spMk id="5" creationId="{6D78BA2E-A38C-14FF-4041-AE40C3A255E6}"/>
          </ac:spMkLst>
        </pc:spChg>
        <pc:spChg chg="mod">
          <ac:chgData name="Martin Geiger (Psychology)" userId="8f06b308-1267-4aba-9ebb-7f4bffdc13c4" providerId="ADAL" clId="{3D61A168-DC21-43D1-98C4-FCEA6CFBE8DE}" dt="2023-12-15T12:30:58.132" v="3010" actId="1076"/>
          <ac:spMkLst>
            <pc:docMk/>
            <pc:sldMk cId="595085884" sldId="277"/>
            <ac:spMk id="6" creationId="{C16A6CAD-CDDC-E816-5112-0E8D3DAA82AD}"/>
          </ac:spMkLst>
        </pc:spChg>
        <pc:spChg chg="del">
          <ac:chgData name="Martin Geiger (Psychology)" userId="8f06b308-1267-4aba-9ebb-7f4bffdc13c4" providerId="ADAL" clId="{3D61A168-DC21-43D1-98C4-FCEA6CFBE8DE}" dt="2023-12-13T16:53:25.733" v="924" actId="478"/>
          <ac:spMkLst>
            <pc:docMk/>
            <pc:sldMk cId="595085884" sldId="277"/>
            <ac:spMk id="7" creationId="{56D91CF9-5580-8A2D-2619-3F2C0EC27E27}"/>
          </ac:spMkLst>
        </pc:spChg>
        <pc:spChg chg="add mod">
          <ac:chgData name="Martin Geiger (Psychology)" userId="8f06b308-1267-4aba-9ebb-7f4bffdc13c4" providerId="ADAL" clId="{3D61A168-DC21-43D1-98C4-FCEA6CFBE8DE}" dt="2023-12-18T08:54:04.983" v="3296" actId="1076"/>
          <ac:spMkLst>
            <pc:docMk/>
            <pc:sldMk cId="595085884" sldId="277"/>
            <ac:spMk id="7" creationId="{5A7BC11D-8C03-7E86-F5FE-152744146636}"/>
          </ac:spMkLst>
        </pc:spChg>
        <pc:picChg chg="add del mod">
          <ac:chgData name="Martin Geiger (Psychology)" userId="8f06b308-1267-4aba-9ebb-7f4bffdc13c4" providerId="ADAL" clId="{3D61A168-DC21-43D1-98C4-FCEA6CFBE8DE}" dt="2023-12-15T12:30:31.773" v="3007" actId="478"/>
          <ac:picMkLst>
            <pc:docMk/>
            <pc:sldMk cId="595085884" sldId="277"/>
            <ac:picMk id="3" creationId="{0F3B00F2-2EE7-F2A3-7FB5-660928649022}"/>
          </ac:picMkLst>
        </pc:picChg>
        <pc:picChg chg="add mod">
          <ac:chgData name="Martin Geiger (Psychology)" userId="8f06b308-1267-4aba-9ebb-7f4bffdc13c4" providerId="ADAL" clId="{3D61A168-DC21-43D1-98C4-FCEA6CFBE8DE}" dt="2023-12-15T12:33:42.876" v="3050" actId="167"/>
          <ac:picMkLst>
            <pc:docMk/>
            <pc:sldMk cId="595085884" sldId="277"/>
            <ac:picMk id="2050" creationId="{F3BC2485-244B-3C1D-0FE0-31C7ACE19ED0}"/>
          </ac:picMkLst>
        </pc:picChg>
        <pc:picChg chg="add mod">
          <ac:chgData name="Martin Geiger (Psychology)" userId="8f06b308-1267-4aba-9ebb-7f4bffdc13c4" providerId="ADAL" clId="{3D61A168-DC21-43D1-98C4-FCEA6CFBE8DE}" dt="2023-12-15T12:34:45.210" v="3115" actId="1076"/>
          <ac:picMkLst>
            <pc:docMk/>
            <pc:sldMk cId="595085884" sldId="277"/>
            <ac:picMk id="2052" creationId="{6A718E47-DA75-B781-3C39-216269E6975B}"/>
          </ac:picMkLst>
        </pc:picChg>
      </pc:sldChg>
      <pc:sldChg chg="del">
        <pc:chgData name="Martin Geiger (Psychology)" userId="8f06b308-1267-4aba-9ebb-7f4bffdc13c4" providerId="ADAL" clId="{3D61A168-DC21-43D1-98C4-FCEA6CFBE8DE}" dt="2023-12-12T11:30:54.807" v="168" actId="47"/>
        <pc:sldMkLst>
          <pc:docMk/>
          <pc:sldMk cId="2381235449" sldId="278"/>
        </pc:sldMkLst>
      </pc:sldChg>
      <pc:sldChg chg="del">
        <pc:chgData name="Martin Geiger (Psychology)" userId="8f06b308-1267-4aba-9ebb-7f4bffdc13c4" providerId="ADAL" clId="{3D61A168-DC21-43D1-98C4-FCEA6CFBE8DE}" dt="2023-12-12T11:30:20.472" v="157" actId="47"/>
        <pc:sldMkLst>
          <pc:docMk/>
          <pc:sldMk cId="535271316" sldId="279"/>
        </pc:sldMkLst>
      </pc:sldChg>
      <pc:sldChg chg="del">
        <pc:chgData name="Martin Geiger (Psychology)" userId="8f06b308-1267-4aba-9ebb-7f4bffdc13c4" providerId="ADAL" clId="{3D61A168-DC21-43D1-98C4-FCEA6CFBE8DE}" dt="2023-12-12T11:30:58.900" v="169" actId="47"/>
        <pc:sldMkLst>
          <pc:docMk/>
          <pc:sldMk cId="3917541026" sldId="280"/>
        </pc:sldMkLst>
      </pc:sldChg>
      <pc:sldChg chg="del">
        <pc:chgData name="Martin Geiger (Psychology)" userId="8f06b308-1267-4aba-9ebb-7f4bffdc13c4" providerId="ADAL" clId="{3D61A168-DC21-43D1-98C4-FCEA6CFBE8DE}" dt="2023-12-12T11:30:27.720" v="158" actId="47"/>
        <pc:sldMkLst>
          <pc:docMk/>
          <pc:sldMk cId="1029054415" sldId="281"/>
        </pc:sldMkLst>
      </pc:sldChg>
      <pc:sldChg chg="del">
        <pc:chgData name="Martin Geiger (Psychology)" userId="8f06b308-1267-4aba-9ebb-7f4bffdc13c4" providerId="ADAL" clId="{3D61A168-DC21-43D1-98C4-FCEA6CFBE8DE}" dt="2023-12-12T11:30:59.138" v="170" actId="47"/>
        <pc:sldMkLst>
          <pc:docMk/>
          <pc:sldMk cId="2905845965" sldId="282"/>
        </pc:sldMkLst>
      </pc:sldChg>
      <pc:sldChg chg="del">
        <pc:chgData name="Martin Geiger (Psychology)" userId="8f06b308-1267-4aba-9ebb-7f4bffdc13c4" providerId="ADAL" clId="{3D61A168-DC21-43D1-98C4-FCEA6CFBE8DE}" dt="2023-12-12T11:30:28.926" v="159" actId="47"/>
        <pc:sldMkLst>
          <pc:docMk/>
          <pc:sldMk cId="3798003072" sldId="283"/>
        </pc:sldMkLst>
      </pc:sldChg>
      <pc:sldChg chg="addSp delSp modSp add del mod">
        <pc:chgData name="Martin Geiger (Psychology)" userId="8f06b308-1267-4aba-9ebb-7f4bffdc13c4" providerId="ADAL" clId="{3D61A168-DC21-43D1-98C4-FCEA6CFBE8DE}" dt="2023-12-15T12:36:32.561" v="3133" actId="47"/>
        <pc:sldMkLst>
          <pc:docMk/>
          <pc:sldMk cId="646396010" sldId="284"/>
        </pc:sldMkLst>
        <pc:spChg chg="add del">
          <ac:chgData name="Martin Geiger (Psychology)" userId="8f06b308-1267-4aba-9ebb-7f4bffdc13c4" providerId="ADAL" clId="{3D61A168-DC21-43D1-98C4-FCEA6CFBE8DE}" dt="2023-12-13T17:17:27.761" v="949"/>
          <ac:spMkLst>
            <pc:docMk/>
            <pc:sldMk cId="646396010" sldId="284"/>
            <ac:spMk id="2" creationId="{7261EE22-DF72-AC65-4BAC-7EB0D02861E0}"/>
          </ac:spMkLst>
        </pc:spChg>
        <pc:spChg chg="add del">
          <ac:chgData name="Martin Geiger (Psychology)" userId="8f06b308-1267-4aba-9ebb-7f4bffdc13c4" providerId="ADAL" clId="{3D61A168-DC21-43D1-98C4-FCEA6CFBE8DE}" dt="2023-12-13T17:17:26.177" v="947"/>
          <ac:spMkLst>
            <pc:docMk/>
            <pc:sldMk cId="646396010" sldId="284"/>
            <ac:spMk id="3" creationId="{2BDADA0D-A26B-4AD5-C5DB-BAD86EA0E93D}"/>
          </ac:spMkLst>
        </pc:spChg>
        <pc:spChg chg="add mod">
          <ac:chgData name="Martin Geiger (Psychology)" userId="8f06b308-1267-4aba-9ebb-7f4bffdc13c4" providerId="ADAL" clId="{3D61A168-DC21-43D1-98C4-FCEA6CFBE8DE}" dt="2023-12-13T17:43:15.358" v="1529" actId="20577"/>
          <ac:spMkLst>
            <pc:docMk/>
            <pc:sldMk cId="646396010" sldId="284"/>
            <ac:spMk id="8" creationId="{32A0A354-AEC5-2DE1-560D-D6BB222B19E3}"/>
          </ac:spMkLst>
        </pc:spChg>
        <pc:spChg chg="add mod">
          <ac:chgData name="Martin Geiger (Psychology)" userId="8f06b308-1267-4aba-9ebb-7f4bffdc13c4" providerId="ADAL" clId="{3D61A168-DC21-43D1-98C4-FCEA6CFBE8DE}" dt="2023-12-13T18:04:11.357" v="1763" actId="5793"/>
          <ac:spMkLst>
            <pc:docMk/>
            <pc:sldMk cId="646396010" sldId="284"/>
            <ac:spMk id="9" creationId="{FCE0E47F-8A7D-07AB-F573-F6C95EEC441D}"/>
          </ac:spMkLst>
        </pc:spChg>
        <pc:spChg chg="add del mod">
          <ac:chgData name="Martin Geiger (Psychology)" userId="8f06b308-1267-4aba-9ebb-7f4bffdc13c4" providerId="ADAL" clId="{3D61A168-DC21-43D1-98C4-FCEA6CFBE8DE}" dt="2023-12-13T17:40:42.444" v="1468" actId="478"/>
          <ac:spMkLst>
            <pc:docMk/>
            <pc:sldMk cId="646396010" sldId="284"/>
            <ac:spMk id="11" creationId="{EB98B176-CFD8-DD7F-913D-C9E4C45ED4D5}"/>
          </ac:spMkLst>
        </pc:spChg>
        <pc:graphicFrameChg chg="add del mod">
          <ac:chgData name="Martin Geiger (Psychology)" userId="8f06b308-1267-4aba-9ebb-7f4bffdc13c4" providerId="ADAL" clId="{3D61A168-DC21-43D1-98C4-FCEA6CFBE8DE}" dt="2023-12-13T17:39:36.561" v="1461"/>
          <ac:graphicFrameMkLst>
            <pc:docMk/>
            <pc:sldMk cId="646396010" sldId="284"/>
            <ac:graphicFrameMk id="10" creationId="{67781764-DEE0-38E7-3268-73C15B3C382B}"/>
          </ac:graphicFrameMkLst>
        </pc:graphicFrameChg>
        <pc:picChg chg="add del">
          <ac:chgData name="Martin Geiger (Psychology)" userId="8f06b308-1267-4aba-9ebb-7f4bffdc13c4" providerId="ADAL" clId="{3D61A168-DC21-43D1-98C4-FCEA6CFBE8DE}" dt="2023-12-13T17:17:26.014" v="946"/>
          <ac:picMkLst>
            <pc:docMk/>
            <pc:sldMk cId="646396010" sldId="284"/>
            <ac:picMk id="4" creationId="{8FF6CC75-95F1-C212-7CDB-D5E4EB0BB957}"/>
          </ac:picMkLst>
        </pc:picChg>
        <pc:picChg chg="add del mod">
          <ac:chgData name="Martin Geiger (Psychology)" userId="8f06b308-1267-4aba-9ebb-7f4bffdc13c4" providerId="ADAL" clId="{3D61A168-DC21-43D1-98C4-FCEA6CFBE8DE}" dt="2023-12-13T17:36:52.782" v="1396" actId="478"/>
          <ac:picMkLst>
            <pc:docMk/>
            <pc:sldMk cId="646396010" sldId="284"/>
            <ac:picMk id="5" creationId="{CC4F8235-6CA9-EBFE-B499-B9BA32F15E75}"/>
          </ac:picMkLst>
        </pc:picChg>
        <pc:picChg chg="add del mod">
          <ac:chgData name="Martin Geiger (Psychology)" userId="8f06b308-1267-4aba-9ebb-7f4bffdc13c4" providerId="ADAL" clId="{3D61A168-DC21-43D1-98C4-FCEA6CFBE8DE}" dt="2023-12-13T17:38:18.952" v="1420" actId="478"/>
          <ac:picMkLst>
            <pc:docMk/>
            <pc:sldMk cId="646396010" sldId="284"/>
            <ac:picMk id="7" creationId="{95791ADC-DA40-2C9D-F091-9E732770C525}"/>
          </ac:picMkLst>
        </pc:picChg>
        <pc:picChg chg="add mod modCrop">
          <ac:chgData name="Martin Geiger (Psychology)" userId="8f06b308-1267-4aba-9ebb-7f4bffdc13c4" providerId="ADAL" clId="{3D61A168-DC21-43D1-98C4-FCEA6CFBE8DE}" dt="2023-12-13T17:44:27.844" v="1602" actId="1076"/>
          <ac:picMkLst>
            <pc:docMk/>
            <pc:sldMk cId="646396010" sldId="284"/>
            <ac:picMk id="12" creationId="{CBF3ED6B-36F2-D63F-9144-CA1B6B7E0BB2}"/>
          </ac:picMkLst>
        </pc:picChg>
        <pc:picChg chg="add del mod">
          <ac:chgData name="Martin Geiger (Psychology)" userId="8f06b308-1267-4aba-9ebb-7f4bffdc13c4" providerId="ADAL" clId="{3D61A168-DC21-43D1-98C4-FCEA6CFBE8DE}" dt="2023-12-13T17:32:38.824" v="1351" actId="478"/>
          <ac:picMkLst>
            <pc:docMk/>
            <pc:sldMk cId="646396010" sldId="284"/>
            <ac:picMk id="4098" creationId="{E9DCCD83-FBD9-B66F-2567-03A533F806D2}"/>
          </ac:picMkLst>
        </pc:picChg>
        <pc:picChg chg="add del mod">
          <ac:chgData name="Martin Geiger (Psychology)" userId="8f06b308-1267-4aba-9ebb-7f4bffdc13c4" providerId="ADAL" clId="{3D61A168-DC21-43D1-98C4-FCEA6CFBE8DE}" dt="2023-12-13T17:40:26.140" v="1462" actId="478"/>
          <ac:picMkLst>
            <pc:docMk/>
            <pc:sldMk cId="646396010" sldId="284"/>
            <ac:picMk id="4104" creationId="{1C25CC8A-9FD6-69E0-FBFE-0B2695494DD9}"/>
          </ac:picMkLst>
        </pc:picChg>
        <pc:picChg chg="add del mod">
          <ac:chgData name="Martin Geiger (Psychology)" userId="8f06b308-1267-4aba-9ebb-7f4bffdc13c4" providerId="ADAL" clId="{3D61A168-DC21-43D1-98C4-FCEA6CFBE8DE}" dt="2023-12-13T17:41:11.026" v="1476" actId="478"/>
          <ac:picMkLst>
            <pc:docMk/>
            <pc:sldMk cId="646396010" sldId="284"/>
            <ac:picMk id="4106" creationId="{095F6672-06E2-32E2-6EA8-1FF75932CF2F}"/>
          </ac:picMkLst>
        </pc:picChg>
        <pc:picChg chg="add del mod">
          <ac:chgData name="Martin Geiger (Psychology)" userId="8f06b308-1267-4aba-9ebb-7f4bffdc13c4" providerId="ADAL" clId="{3D61A168-DC21-43D1-98C4-FCEA6CFBE8DE}" dt="2023-12-13T17:21:37.461" v="974"/>
          <ac:picMkLst>
            <pc:docMk/>
            <pc:sldMk cId="646396010" sldId="284"/>
            <ac:picMk id="4108" creationId="{80D73E9A-0B1A-9443-2848-1CBADBBAE640}"/>
          </ac:picMkLst>
        </pc:picChg>
        <pc:picChg chg="add del mod">
          <ac:chgData name="Martin Geiger (Psychology)" userId="8f06b308-1267-4aba-9ebb-7f4bffdc13c4" providerId="ADAL" clId="{3D61A168-DC21-43D1-98C4-FCEA6CFBE8DE}" dt="2023-12-13T17:41:21.583" v="1479" actId="478"/>
          <ac:picMkLst>
            <pc:docMk/>
            <pc:sldMk cId="646396010" sldId="284"/>
            <ac:picMk id="4110" creationId="{E95239C9-D72C-BBB7-8C97-35B45EA0D9BE}"/>
          </ac:picMkLst>
        </pc:picChg>
        <pc:picChg chg="add del mod">
          <ac:chgData name="Martin Geiger (Psychology)" userId="8f06b308-1267-4aba-9ebb-7f4bffdc13c4" providerId="ADAL" clId="{3D61A168-DC21-43D1-98C4-FCEA6CFBE8DE}" dt="2023-12-13T17:42:23.147" v="1484" actId="478"/>
          <ac:picMkLst>
            <pc:docMk/>
            <pc:sldMk cId="646396010" sldId="284"/>
            <ac:picMk id="4112" creationId="{C2B65502-297B-E0C5-A6BD-EB09051C376E}"/>
          </ac:picMkLst>
        </pc:picChg>
        <pc:picChg chg="add del mod">
          <ac:chgData name="Martin Geiger (Psychology)" userId="8f06b308-1267-4aba-9ebb-7f4bffdc13c4" providerId="ADAL" clId="{3D61A168-DC21-43D1-98C4-FCEA6CFBE8DE}" dt="2023-12-13T17:28:44.814" v="1310"/>
          <ac:picMkLst>
            <pc:docMk/>
            <pc:sldMk cId="646396010" sldId="284"/>
            <ac:picMk id="4114" creationId="{BB48AD97-2F64-141D-EB9D-A67E3D03312C}"/>
          </ac:picMkLst>
        </pc:picChg>
        <pc:picChg chg="add del mod">
          <ac:chgData name="Martin Geiger (Psychology)" userId="8f06b308-1267-4aba-9ebb-7f4bffdc13c4" providerId="ADAL" clId="{3D61A168-DC21-43D1-98C4-FCEA6CFBE8DE}" dt="2023-12-13T17:42:34.237" v="1489" actId="478"/>
          <ac:picMkLst>
            <pc:docMk/>
            <pc:sldMk cId="646396010" sldId="284"/>
            <ac:picMk id="4116" creationId="{8CD22F55-4D0C-F5A5-D30E-7F2125CDB8C1}"/>
          </ac:picMkLst>
        </pc:picChg>
        <pc:picChg chg="add del mod">
          <ac:chgData name="Martin Geiger (Psychology)" userId="8f06b308-1267-4aba-9ebb-7f4bffdc13c4" providerId="ADAL" clId="{3D61A168-DC21-43D1-98C4-FCEA6CFBE8DE}" dt="2023-12-13T17:48:15.697" v="1606" actId="478"/>
          <ac:picMkLst>
            <pc:docMk/>
            <pc:sldMk cId="646396010" sldId="284"/>
            <ac:picMk id="4118" creationId="{34190906-C7AD-8E28-D61F-637FCDCA6CAD}"/>
          </ac:picMkLst>
        </pc:picChg>
        <pc:picChg chg="add mod">
          <ac:chgData name="Martin Geiger (Psychology)" userId="8f06b308-1267-4aba-9ebb-7f4bffdc13c4" providerId="ADAL" clId="{3D61A168-DC21-43D1-98C4-FCEA6CFBE8DE}" dt="2023-12-13T17:43:01.410" v="1500" actId="1076"/>
          <ac:picMkLst>
            <pc:docMk/>
            <pc:sldMk cId="646396010" sldId="284"/>
            <ac:picMk id="4120" creationId="{0ACEA715-5076-1407-32D3-0646CEEA8EC1}"/>
          </ac:picMkLst>
        </pc:picChg>
        <pc:picChg chg="add del mod">
          <ac:chgData name="Martin Geiger (Psychology)" userId="8f06b308-1267-4aba-9ebb-7f4bffdc13c4" providerId="ADAL" clId="{3D61A168-DC21-43D1-98C4-FCEA6CFBE8DE}" dt="2023-12-13T17:50:06.962" v="1618" actId="478"/>
          <ac:picMkLst>
            <pc:docMk/>
            <pc:sldMk cId="646396010" sldId="284"/>
            <ac:picMk id="4122" creationId="{E1A89A16-145C-3873-8129-D15DB8A03B73}"/>
          </ac:picMkLst>
        </pc:picChg>
        <pc:picChg chg="add del">
          <ac:chgData name="Martin Geiger (Psychology)" userId="8f06b308-1267-4aba-9ebb-7f4bffdc13c4" providerId="ADAL" clId="{3D61A168-DC21-43D1-98C4-FCEA6CFBE8DE}" dt="2023-12-13T17:39:15.447" v="1459"/>
          <ac:picMkLst>
            <pc:docMk/>
            <pc:sldMk cId="646396010" sldId="284"/>
            <ac:picMk id="4124" creationId="{ECAC2CD2-FA05-4F7F-9EE9-B336A73A46B3}"/>
          </ac:picMkLst>
        </pc:picChg>
        <pc:picChg chg="add del mod">
          <ac:chgData name="Martin Geiger (Psychology)" userId="8f06b308-1267-4aba-9ebb-7f4bffdc13c4" providerId="ADAL" clId="{3D61A168-DC21-43D1-98C4-FCEA6CFBE8DE}" dt="2023-12-13T17:40:29.647" v="1465" actId="478"/>
          <ac:picMkLst>
            <pc:docMk/>
            <pc:sldMk cId="646396010" sldId="284"/>
            <ac:picMk id="4126" creationId="{E01F9ECB-E462-77B8-C639-F75471D5FEBA}"/>
          </ac:picMkLst>
        </pc:picChg>
        <pc:picChg chg="add mod">
          <ac:chgData name="Martin Geiger (Psychology)" userId="8f06b308-1267-4aba-9ebb-7f4bffdc13c4" providerId="ADAL" clId="{3D61A168-DC21-43D1-98C4-FCEA6CFBE8DE}" dt="2023-12-13T17:44:27.844" v="1602" actId="1076"/>
          <ac:picMkLst>
            <pc:docMk/>
            <pc:sldMk cId="646396010" sldId="284"/>
            <ac:picMk id="4130" creationId="{6E1EEE7F-C1A2-0B4C-9B31-3A0E7219BB74}"/>
          </ac:picMkLst>
        </pc:picChg>
        <pc:picChg chg="add mod">
          <ac:chgData name="Martin Geiger (Psychology)" userId="8f06b308-1267-4aba-9ebb-7f4bffdc13c4" providerId="ADAL" clId="{3D61A168-DC21-43D1-98C4-FCEA6CFBE8DE}" dt="2023-12-13T17:44:27.844" v="1602" actId="1076"/>
          <ac:picMkLst>
            <pc:docMk/>
            <pc:sldMk cId="646396010" sldId="284"/>
            <ac:picMk id="4132" creationId="{1C9D2255-8FAB-54DA-60CB-E575BFFAB792}"/>
          </ac:picMkLst>
        </pc:picChg>
        <pc:picChg chg="add del mod">
          <ac:chgData name="Martin Geiger (Psychology)" userId="8f06b308-1267-4aba-9ebb-7f4bffdc13c4" providerId="ADAL" clId="{3D61A168-DC21-43D1-98C4-FCEA6CFBE8DE}" dt="2023-12-13T17:48:35.429" v="1610" actId="478"/>
          <ac:picMkLst>
            <pc:docMk/>
            <pc:sldMk cId="646396010" sldId="284"/>
            <ac:picMk id="4134" creationId="{6BF7A41C-EA17-0AC4-9F2B-86A8E65202C5}"/>
          </ac:picMkLst>
        </pc:picChg>
        <pc:picChg chg="add mod">
          <ac:chgData name="Martin Geiger (Psychology)" userId="8f06b308-1267-4aba-9ebb-7f4bffdc13c4" providerId="ADAL" clId="{3D61A168-DC21-43D1-98C4-FCEA6CFBE8DE}" dt="2023-12-13T17:48:58.099" v="1617" actId="1076"/>
          <ac:picMkLst>
            <pc:docMk/>
            <pc:sldMk cId="646396010" sldId="284"/>
            <ac:picMk id="4136" creationId="{2D972C45-ADED-6E4D-99BB-6C1C1D972924}"/>
          </ac:picMkLst>
        </pc:picChg>
        <pc:picChg chg="add mod">
          <ac:chgData name="Martin Geiger (Psychology)" userId="8f06b308-1267-4aba-9ebb-7f4bffdc13c4" providerId="ADAL" clId="{3D61A168-DC21-43D1-98C4-FCEA6CFBE8DE}" dt="2023-12-13T17:50:19.853" v="1624" actId="1076"/>
          <ac:picMkLst>
            <pc:docMk/>
            <pc:sldMk cId="646396010" sldId="284"/>
            <ac:picMk id="4138" creationId="{A0FDCF20-A34F-6A91-D33E-A2AC0E0F1921}"/>
          </ac:picMkLst>
        </pc:picChg>
      </pc:sldChg>
      <pc:sldChg chg="del">
        <pc:chgData name="Martin Geiger (Psychology)" userId="8f06b308-1267-4aba-9ebb-7f4bffdc13c4" providerId="ADAL" clId="{3D61A168-DC21-43D1-98C4-FCEA6CFBE8DE}" dt="2023-12-12T11:31:00.018" v="171" actId="47"/>
        <pc:sldMkLst>
          <pc:docMk/>
          <pc:sldMk cId="3978595704" sldId="285"/>
        </pc:sldMkLst>
      </pc:sldChg>
      <pc:sldChg chg="del">
        <pc:chgData name="Martin Geiger (Psychology)" userId="8f06b308-1267-4aba-9ebb-7f4bffdc13c4" providerId="ADAL" clId="{3D61A168-DC21-43D1-98C4-FCEA6CFBE8DE}" dt="2023-12-12T12:06:47.677" v="190" actId="47"/>
        <pc:sldMkLst>
          <pc:docMk/>
          <pc:sldMk cId="3317346467" sldId="286"/>
        </pc:sldMkLst>
      </pc:sldChg>
      <pc:sldChg chg="addSp delSp modSp mod modClrScheme chgLayout">
        <pc:chgData name="Martin Geiger (Psychology)" userId="8f06b308-1267-4aba-9ebb-7f4bffdc13c4" providerId="ADAL" clId="{3D61A168-DC21-43D1-98C4-FCEA6CFBE8DE}" dt="2023-12-18T08:44:11.258" v="3246" actId="20577"/>
        <pc:sldMkLst>
          <pc:docMk/>
          <pc:sldMk cId="446490418" sldId="287"/>
        </pc:sldMkLst>
        <pc:spChg chg="del">
          <ac:chgData name="Martin Geiger (Psychology)" userId="8f06b308-1267-4aba-9ebb-7f4bffdc13c4" providerId="ADAL" clId="{3D61A168-DC21-43D1-98C4-FCEA6CFBE8DE}" dt="2023-12-13T15:08:11.986" v="338" actId="26606"/>
          <ac:spMkLst>
            <pc:docMk/>
            <pc:sldMk cId="446490418" sldId="287"/>
            <ac:spMk id="2" creationId="{C597A616-0A91-5A9A-E32F-15F441DB3784}"/>
          </ac:spMkLst>
        </pc:spChg>
        <pc:spChg chg="add del mod">
          <ac:chgData name="Martin Geiger (Psychology)" userId="8f06b308-1267-4aba-9ebb-7f4bffdc13c4" providerId="ADAL" clId="{3D61A168-DC21-43D1-98C4-FCEA6CFBE8DE}" dt="2023-12-15T12:16:34.392" v="2803" actId="478"/>
          <ac:spMkLst>
            <pc:docMk/>
            <pc:sldMk cId="446490418" sldId="287"/>
            <ac:spMk id="3" creationId="{47BF3DDC-2713-75F3-2E7E-9DE129C15248}"/>
          </ac:spMkLst>
        </pc:spChg>
        <pc:spChg chg="del">
          <ac:chgData name="Martin Geiger (Psychology)" userId="8f06b308-1267-4aba-9ebb-7f4bffdc13c4" providerId="ADAL" clId="{3D61A168-DC21-43D1-98C4-FCEA6CFBE8DE}" dt="2023-12-13T15:08:11.986" v="338" actId="26606"/>
          <ac:spMkLst>
            <pc:docMk/>
            <pc:sldMk cId="446490418" sldId="287"/>
            <ac:spMk id="3" creationId="{6314F977-DAAD-FF47-3FD5-579190CEB9B4}"/>
          </ac:spMkLst>
        </pc:spChg>
        <pc:spChg chg="del">
          <ac:chgData name="Martin Geiger (Psychology)" userId="8f06b308-1267-4aba-9ebb-7f4bffdc13c4" providerId="ADAL" clId="{3D61A168-DC21-43D1-98C4-FCEA6CFBE8DE}" dt="2023-12-13T15:08:11.986" v="338" actId="26606"/>
          <ac:spMkLst>
            <pc:docMk/>
            <pc:sldMk cId="446490418" sldId="287"/>
            <ac:spMk id="4" creationId="{CD853982-0337-16AA-70AB-D400E890CC41}"/>
          </ac:spMkLst>
        </pc:spChg>
        <pc:spChg chg="add del">
          <ac:chgData name="Martin Geiger (Psychology)" userId="8f06b308-1267-4aba-9ebb-7f4bffdc13c4" providerId="ADAL" clId="{3D61A168-DC21-43D1-98C4-FCEA6CFBE8DE}" dt="2023-12-13T15:07:32.664" v="329" actId="931"/>
          <ac:spMkLst>
            <pc:docMk/>
            <pc:sldMk cId="446490418" sldId="287"/>
            <ac:spMk id="5" creationId="{91DF2E97-03BD-FB7B-125F-9BBF2AFBFEE5}"/>
          </ac:spMkLst>
        </pc:spChg>
        <pc:spChg chg="add mod">
          <ac:chgData name="Martin Geiger (Psychology)" userId="8f06b308-1267-4aba-9ebb-7f4bffdc13c4" providerId="ADAL" clId="{3D61A168-DC21-43D1-98C4-FCEA6CFBE8DE}" dt="2023-12-14T10:54:31.487" v="2224" actId="20577"/>
          <ac:spMkLst>
            <pc:docMk/>
            <pc:sldMk cId="446490418" sldId="287"/>
            <ac:spMk id="14" creationId="{3D31EC31-EEE5-7320-8F0F-9769224608A6}"/>
          </ac:spMkLst>
        </pc:spChg>
        <pc:spChg chg="add mod">
          <ac:chgData name="Martin Geiger (Psychology)" userId="8f06b308-1267-4aba-9ebb-7f4bffdc13c4" providerId="ADAL" clId="{3D61A168-DC21-43D1-98C4-FCEA6CFBE8DE}" dt="2023-12-18T08:44:11.258" v="3246" actId="20577"/>
          <ac:spMkLst>
            <pc:docMk/>
            <pc:sldMk cId="446490418" sldId="287"/>
            <ac:spMk id="16" creationId="{F8320ED0-EDD0-8D61-3ED7-DE897CD94C1C}"/>
          </ac:spMkLst>
        </pc:spChg>
        <pc:picChg chg="add mod">
          <ac:chgData name="Martin Geiger (Psychology)" userId="8f06b308-1267-4aba-9ebb-7f4bffdc13c4" providerId="ADAL" clId="{3D61A168-DC21-43D1-98C4-FCEA6CFBE8DE}" dt="2023-12-15T12:16:38.584" v="2806" actId="14100"/>
          <ac:picMkLst>
            <pc:docMk/>
            <pc:sldMk cId="446490418" sldId="287"/>
            <ac:picMk id="4" creationId="{9F8B3534-5B10-0432-3FB6-B45188BE0E9E}"/>
          </ac:picMkLst>
        </pc:picChg>
        <pc:picChg chg="add del mod">
          <ac:chgData name="Martin Geiger (Psychology)" userId="8f06b308-1267-4aba-9ebb-7f4bffdc13c4" providerId="ADAL" clId="{3D61A168-DC21-43D1-98C4-FCEA6CFBE8DE}" dt="2023-12-13T15:07:24.350" v="328" actId="931"/>
          <ac:picMkLst>
            <pc:docMk/>
            <pc:sldMk cId="446490418" sldId="287"/>
            <ac:picMk id="7" creationId="{64724D24-EC6F-A683-0667-02D5D4A26158}"/>
          </ac:picMkLst>
        </pc:picChg>
        <pc:picChg chg="add del mod modCrop">
          <ac:chgData name="Martin Geiger (Psychology)" userId="8f06b308-1267-4aba-9ebb-7f4bffdc13c4" providerId="ADAL" clId="{3D61A168-DC21-43D1-98C4-FCEA6CFBE8DE}" dt="2023-12-15T12:16:22.968" v="2802" actId="478"/>
          <ac:picMkLst>
            <pc:docMk/>
            <pc:sldMk cId="446490418" sldId="287"/>
            <ac:picMk id="9" creationId="{9310F1D6-C5A1-01BA-4A1C-04E18BAB8B9D}"/>
          </ac:picMkLst>
        </pc:picChg>
        <pc:picChg chg="add mod modCrop">
          <ac:chgData name="Martin Geiger (Psychology)" userId="8f06b308-1267-4aba-9ebb-7f4bffdc13c4" providerId="ADAL" clId="{3D61A168-DC21-43D1-98C4-FCEA6CFBE8DE}" dt="2023-12-15T12:16:47.007" v="2809" actId="14100"/>
          <ac:picMkLst>
            <pc:docMk/>
            <pc:sldMk cId="446490418" sldId="287"/>
            <ac:picMk id="10" creationId="{2EAF1941-DEF7-C39D-FF65-53F64B8BD9EC}"/>
          </ac:picMkLst>
        </pc:picChg>
        <pc:picChg chg="add del mod ord">
          <ac:chgData name="Martin Geiger (Psychology)" userId="8f06b308-1267-4aba-9ebb-7f4bffdc13c4" providerId="ADAL" clId="{3D61A168-DC21-43D1-98C4-FCEA6CFBE8DE}" dt="2023-12-13T15:09:38.490" v="360"/>
          <ac:picMkLst>
            <pc:docMk/>
            <pc:sldMk cId="446490418" sldId="287"/>
            <ac:picMk id="11" creationId="{7EBADACD-04AD-6397-4FC9-3639DE4F4AFE}"/>
          </ac:picMkLst>
        </pc:picChg>
        <pc:picChg chg="add mod">
          <ac:chgData name="Martin Geiger (Psychology)" userId="8f06b308-1267-4aba-9ebb-7f4bffdc13c4" providerId="ADAL" clId="{3D61A168-DC21-43D1-98C4-FCEA6CFBE8DE}" dt="2023-12-15T12:16:42.785" v="2807" actId="14100"/>
          <ac:picMkLst>
            <pc:docMk/>
            <pc:sldMk cId="446490418" sldId="287"/>
            <ac:picMk id="13" creationId="{86F8E504-E59C-556E-8886-91360A5EE10B}"/>
          </ac:picMkLst>
        </pc:picChg>
      </pc:sldChg>
      <pc:sldChg chg="del">
        <pc:chgData name="Martin Geiger (Psychology)" userId="8f06b308-1267-4aba-9ebb-7f4bffdc13c4" providerId="ADAL" clId="{3D61A168-DC21-43D1-98C4-FCEA6CFBE8DE}" dt="2023-12-13T16:46:41.189" v="839" actId="47"/>
        <pc:sldMkLst>
          <pc:docMk/>
          <pc:sldMk cId="2603237601" sldId="288"/>
        </pc:sldMkLst>
      </pc:sldChg>
      <pc:sldChg chg="del">
        <pc:chgData name="Martin Geiger (Psychology)" userId="8f06b308-1267-4aba-9ebb-7f4bffdc13c4" providerId="ADAL" clId="{3D61A168-DC21-43D1-98C4-FCEA6CFBE8DE}" dt="2023-12-13T16:46:40.054" v="838" actId="47"/>
        <pc:sldMkLst>
          <pc:docMk/>
          <pc:sldMk cId="374649810" sldId="289"/>
        </pc:sldMkLst>
      </pc:sldChg>
      <pc:sldChg chg="modSp del mod">
        <pc:chgData name="Martin Geiger (Psychology)" userId="8f06b308-1267-4aba-9ebb-7f4bffdc13c4" providerId="ADAL" clId="{3D61A168-DC21-43D1-98C4-FCEA6CFBE8DE}" dt="2023-12-13T17:53:54.079" v="1629" actId="47"/>
        <pc:sldMkLst>
          <pc:docMk/>
          <pc:sldMk cId="1073469019" sldId="290"/>
        </pc:sldMkLst>
        <pc:spChg chg="mod">
          <ac:chgData name="Martin Geiger (Psychology)" userId="8f06b308-1267-4aba-9ebb-7f4bffdc13c4" providerId="ADAL" clId="{3D61A168-DC21-43D1-98C4-FCEA6CFBE8DE}" dt="2023-12-13T17:45:39.707" v="1605" actId="20577"/>
          <ac:spMkLst>
            <pc:docMk/>
            <pc:sldMk cId="1073469019" sldId="290"/>
            <ac:spMk id="6" creationId="{CDC33EBC-F209-63EB-7921-88D652D530A9}"/>
          </ac:spMkLst>
        </pc:spChg>
      </pc:sldChg>
      <pc:sldChg chg="modSp mod ord">
        <pc:chgData name="Martin Geiger (Psychology)" userId="8f06b308-1267-4aba-9ebb-7f4bffdc13c4" providerId="ADAL" clId="{3D61A168-DC21-43D1-98C4-FCEA6CFBE8DE}" dt="2023-12-15T11:52:27.690" v="2526" actId="20577"/>
        <pc:sldMkLst>
          <pc:docMk/>
          <pc:sldMk cId="3202664400" sldId="291"/>
        </pc:sldMkLst>
        <pc:spChg chg="mod">
          <ac:chgData name="Martin Geiger (Psychology)" userId="8f06b308-1267-4aba-9ebb-7f4bffdc13c4" providerId="ADAL" clId="{3D61A168-DC21-43D1-98C4-FCEA6CFBE8DE}" dt="2023-12-15T11:52:27.690" v="2526" actId="20577"/>
          <ac:spMkLst>
            <pc:docMk/>
            <pc:sldMk cId="3202664400" sldId="291"/>
            <ac:spMk id="9" creationId="{78CB1B90-93AC-9834-A1AF-47CE435B0156}"/>
          </ac:spMkLst>
        </pc:spChg>
      </pc:sldChg>
      <pc:sldChg chg="modSp add mod ord">
        <pc:chgData name="Martin Geiger (Psychology)" userId="8f06b308-1267-4aba-9ebb-7f4bffdc13c4" providerId="ADAL" clId="{3D61A168-DC21-43D1-98C4-FCEA6CFBE8DE}" dt="2023-12-13T18:13:44.340" v="1992"/>
        <pc:sldMkLst>
          <pc:docMk/>
          <pc:sldMk cId="1569668197" sldId="292"/>
        </pc:sldMkLst>
        <pc:spChg chg="mod">
          <ac:chgData name="Martin Geiger (Psychology)" userId="8f06b308-1267-4aba-9ebb-7f4bffdc13c4" providerId="ADAL" clId="{3D61A168-DC21-43D1-98C4-FCEA6CFBE8DE}" dt="2023-12-11T12:45:06.095" v="6" actId="20577"/>
          <ac:spMkLst>
            <pc:docMk/>
            <pc:sldMk cId="1569668197" sldId="292"/>
            <ac:spMk id="2" creationId="{0C8795CB-0388-7D1B-D7F7-AABF60F61C9D}"/>
          </ac:spMkLst>
        </pc:spChg>
        <pc:spChg chg="mod">
          <ac:chgData name="Martin Geiger (Psychology)" userId="8f06b308-1267-4aba-9ebb-7f4bffdc13c4" providerId="ADAL" clId="{3D61A168-DC21-43D1-98C4-FCEA6CFBE8DE}" dt="2023-12-13T18:06:32.152" v="1786" actId="5793"/>
          <ac:spMkLst>
            <pc:docMk/>
            <pc:sldMk cId="1569668197" sldId="292"/>
            <ac:spMk id="9" creationId="{78CB1B90-93AC-9834-A1AF-47CE435B0156}"/>
          </ac:spMkLst>
        </pc:spChg>
      </pc:sldChg>
      <pc:sldChg chg="addSp delSp modSp add del mod ord modClrScheme chgLayout">
        <pc:chgData name="Martin Geiger (Psychology)" userId="8f06b308-1267-4aba-9ebb-7f4bffdc13c4" providerId="ADAL" clId="{3D61A168-DC21-43D1-98C4-FCEA6CFBE8DE}" dt="2023-12-13T17:30:33.390" v="1348" actId="47"/>
        <pc:sldMkLst>
          <pc:docMk/>
          <pc:sldMk cId="990306926" sldId="293"/>
        </pc:sldMkLst>
        <pc:spChg chg="del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" creationId="{934EF4B8-1938-BC76-332B-EF6776FAF6F7}"/>
          </ac:spMkLst>
        </pc:spChg>
        <pc:spChg chg="del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3" creationId="{A1683C9A-9607-7BCF-3030-368C0F7456C9}"/>
          </ac:spMkLst>
        </pc:spChg>
        <pc:spChg chg="add del mod">
          <ac:chgData name="Martin Geiger (Psychology)" userId="8f06b308-1267-4aba-9ebb-7f4bffdc13c4" providerId="ADAL" clId="{3D61A168-DC21-43D1-98C4-FCEA6CFBE8DE}" dt="2023-12-12T09:34:10.575" v="119" actId="931"/>
          <ac:spMkLst>
            <pc:docMk/>
            <pc:sldMk cId="990306926" sldId="293"/>
            <ac:spMk id="5" creationId="{6206EF5F-FD95-2555-37AF-25A2A0108CFA}"/>
          </ac:spMkLst>
        </pc:spChg>
        <pc:spChg chg="add del mod">
          <ac:chgData name="Martin Geiger (Psychology)" userId="8f06b308-1267-4aba-9ebb-7f4bffdc13c4" providerId="ADAL" clId="{3D61A168-DC21-43D1-98C4-FCEA6CFBE8DE}" dt="2023-12-13T14:54:18.877" v="226" actId="931"/>
          <ac:spMkLst>
            <pc:docMk/>
            <pc:sldMk cId="990306926" sldId="293"/>
            <ac:spMk id="5" creationId="{7D52FE02-4EB0-18E5-A0EB-27B30475D658}"/>
          </ac:spMkLst>
        </pc:spChg>
        <pc:spChg chg="add del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18" creationId="{67B725BF-9451-8818-C7A3-4660C2CEEF95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19" creationId="{A72A49B2-6C54-CCB7-71C4-19EED04A3821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0" creationId="{8F4ACB98-1456-0983-AE9F-C7C85E83BA27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1" creationId="{24618CF4-804C-6A4B-2CEB-C3ADCA3AB6A0}"/>
          </ac:spMkLst>
        </pc:spChg>
        <pc:spChg chg="add del mod ord">
          <ac:chgData name="Martin Geiger (Psychology)" userId="8f06b308-1267-4aba-9ebb-7f4bffdc13c4" providerId="ADAL" clId="{3D61A168-DC21-43D1-98C4-FCEA6CFBE8DE}" dt="2023-12-13T17:23:48.920" v="1090"/>
          <ac:spMkLst>
            <pc:docMk/>
            <pc:sldMk cId="990306926" sldId="293"/>
            <ac:spMk id="22" creationId="{AFE994E4-86EC-BEE9-8F40-BB87C9719617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3" creationId="{96DB9E90-2C84-F63C-074F-34DF76EC5087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4" creationId="{C62E916B-97D3-7EED-5E24-60C3E49FCD82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5" creationId="{D698C79E-D5A4-7C3F-8A73-C8319F8C68CB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6" creationId="{1C15B310-02E7-AC52-6C80-0909C3083BE5}"/>
          </ac:spMkLst>
        </pc:spChg>
        <pc:spChg chg="add del mod ord">
          <ac:chgData name="Martin Geiger (Psychology)" userId="8f06b308-1267-4aba-9ebb-7f4bffdc13c4" providerId="ADAL" clId="{3D61A168-DC21-43D1-98C4-FCEA6CFBE8DE}" dt="2023-12-13T17:23:54.168" v="1091"/>
          <ac:spMkLst>
            <pc:docMk/>
            <pc:sldMk cId="990306926" sldId="293"/>
            <ac:spMk id="27" creationId="{0ABE23EE-C705-7518-E365-8CE8696CB056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8" creationId="{CBEEF02F-1C66-599D-2574-E50CA186B913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9" creationId="{53EE0299-DC65-DCA6-AEF6-60038AA7975F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30" creationId="{1957AE35-6D91-A41E-4F8D-782E19466079}"/>
          </ac:spMkLst>
        </pc:spChg>
        <pc:picChg chg="del">
          <ac:chgData name="Martin Geiger (Psychology)" userId="8f06b308-1267-4aba-9ebb-7f4bffdc13c4" providerId="ADAL" clId="{3D61A168-DC21-43D1-98C4-FCEA6CFBE8DE}" dt="2023-12-12T09:34:07.624" v="118" actId="478"/>
          <ac:picMkLst>
            <pc:docMk/>
            <pc:sldMk cId="990306926" sldId="293"/>
            <ac:picMk id="6" creationId="{23C7B0F2-B87C-2200-6AED-22E6975D0B2F}"/>
          </ac:picMkLst>
        </pc:picChg>
        <pc:picChg chg="add del mod modCrop">
          <ac:chgData name="Martin Geiger (Psychology)" userId="8f06b308-1267-4aba-9ebb-7f4bffdc13c4" providerId="ADAL" clId="{3D61A168-DC21-43D1-98C4-FCEA6CFBE8DE}" dt="2023-12-13T15:01:43.681" v="274" actId="21"/>
          <ac:picMkLst>
            <pc:docMk/>
            <pc:sldMk cId="990306926" sldId="293"/>
            <ac:picMk id="7" creationId="{E3A9FA8B-07E7-2782-7C7A-E7B9728F28E8}"/>
          </ac:picMkLst>
        </pc:picChg>
        <pc:picChg chg="add del mod modCrop">
          <ac:chgData name="Martin Geiger (Psychology)" userId="8f06b308-1267-4aba-9ebb-7f4bffdc13c4" providerId="ADAL" clId="{3D61A168-DC21-43D1-98C4-FCEA6CFBE8DE}" dt="2023-12-13T14:40:06.141" v="203" actId="478"/>
          <ac:picMkLst>
            <pc:docMk/>
            <pc:sldMk cId="990306926" sldId="293"/>
            <ac:picMk id="8" creationId="{6FA92793-2511-B1BB-9437-27BE116A6D7E}"/>
          </ac:picMkLst>
        </pc:picChg>
        <pc:picChg chg="add del mod modCrop">
          <ac:chgData name="Martin Geiger (Psychology)" userId="8f06b308-1267-4aba-9ebb-7f4bffdc13c4" providerId="ADAL" clId="{3D61A168-DC21-43D1-98C4-FCEA6CFBE8DE}" dt="2023-12-13T14:40:05.492" v="202" actId="478"/>
          <ac:picMkLst>
            <pc:docMk/>
            <pc:sldMk cId="990306926" sldId="293"/>
            <ac:picMk id="9" creationId="{742F488C-BE97-FCB4-F5BF-3C1405B6507B}"/>
          </ac:picMkLst>
        </pc:picChg>
        <pc:picChg chg="add del mod">
          <ac:chgData name="Martin Geiger (Psychology)" userId="8f06b308-1267-4aba-9ebb-7f4bffdc13c4" providerId="ADAL" clId="{3D61A168-DC21-43D1-98C4-FCEA6CFBE8DE}" dt="2023-12-12T09:35:26.315" v="138" actId="478"/>
          <ac:picMkLst>
            <pc:docMk/>
            <pc:sldMk cId="990306926" sldId="293"/>
            <ac:picMk id="10" creationId="{1BF34A83-8ABB-3158-FC68-52306BD16CD3}"/>
          </ac:picMkLst>
        </pc:picChg>
        <pc:picChg chg="add del">
          <ac:chgData name="Martin Geiger (Psychology)" userId="8f06b308-1267-4aba-9ebb-7f4bffdc13c4" providerId="ADAL" clId="{3D61A168-DC21-43D1-98C4-FCEA6CFBE8DE}" dt="2023-12-13T14:56:58.952" v="241" actId="22"/>
          <ac:picMkLst>
            <pc:docMk/>
            <pc:sldMk cId="990306926" sldId="293"/>
            <ac:picMk id="11" creationId="{B19A10F4-83F3-42E8-91D1-379F06D99B21}"/>
          </ac:picMkLst>
        </pc:picChg>
        <pc:picChg chg="add del mod modCrop">
          <ac:chgData name="Martin Geiger (Psychology)" userId="8f06b308-1267-4aba-9ebb-7f4bffdc13c4" providerId="ADAL" clId="{3D61A168-DC21-43D1-98C4-FCEA6CFBE8DE}" dt="2023-12-13T14:40:05.138" v="201" actId="478"/>
          <ac:picMkLst>
            <pc:docMk/>
            <pc:sldMk cId="990306926" sldId="293"/>
            <ac:picMk id="12" creationId="{6FED1A96-8AC6-9DCA-E216-4EB61E04441E}"/>
          </ac:picMkLst>
        </pc:picChg>
        <pc:picChg chg="add del mod">
          <ac:chgData name="Martin Geiger (Psychology)" userId="8f06b308-1267-4aba-9ebb-7f4bffdc13c4" providerId="ADAL" clId="{3D61A168-DC21-43D1-98C4-FCEA6CFBE8DE}" dt="2023-12-13T15:01:43.681" v="274" actId="21"/>
          <ac:picMkLst>
            <pc:docMk/>
            <pc:sldMk cId="990306926" sldId="293"/>
            <ac:picMk id="14" creationId="{DB82E85B-1645-5B20-0D5B-36D4C85EB47D}"/>
          </ac:picMkLst>
        </pc:picChg>
        <pc:picChg chg="add del mod">
          <ac:chgData name="Martin Geiger (Psychology)" userId="8f06b308-1267-4aba-9ebb-7f4bffdc13c4" providerId="ADAL" clId="{3D61A168-DC21-43D1-98C4-FCEA6CFBE8DE}" dt="2023-12-13T15:01:43.681" v="274" actId="21"/>
          <ac:picMkLst>
            <pc:docMk/>
            <pc:sldMk cId="990306926" sldId="293"/>
            <ac:picMk id="16" creationId="{FFAF2FC4-21CC-C847-5EF8-6C6FCE1B1C78}"/>
          </ac:picMkLst>
        </pc:picChg>
        <pc:picChg chg="add mod">
          <ac:chgData name="Martin Geiger (Psychology)" userId="8f06b308-1267-4aba-9ebb-7f4bffdc13c4" providerId="ADAL" clId="{3D61A168-DC21-43D1-98C4-FCEA6CFBE8DE}" dt="2023-12-13T17:23:48.920" v="1090"/>
          <ac:picMkLst>
            <pc:docMk/>
            <pc:sldMk cId="990306926" sldId="293"/>
            <ac:picMk id="31" creationId="{055C8E3A-F9CB-D56C-7A03-DAAD09A386FF}"/>
          </ac:picMkLst>
        </pc:picChg>
        <pc:picChg chg="add mod">
          <ac:chgData name="Martin Geiger (Psychology)" userId="8f06b308-1267-4aba-9ebb-7f4bffdc13c4" providerId="ADAL" clId="{3D61A168-DC21-43D1-98C4-FCEA6CFBE8DE}" dt="2023-12-13T17:23:54.168" v="1091"/>
          <ac:picMkLst>
            <pc:docMk/>
            <pc:sldMk cId="990306926" sldId="293"/>
            <ac:picMk id="32" creationId="{9CBFD103-3817-4CF1-6581-733AD4B25BA6}"/>
          </ac:picMkLst>
        </pc:picChg>
      </pc:sldChg>
      <pc:sldChg chg="add del">
        <pc:chgData name="Martin Geiger (Psychology)" userId="8f06b308-1267-4aba-9ebb-7f4bffdc13c4" providerId="ADAL" clId="{3D61A168-DC21-43D1-98C4-FCEA6CFBE8DE}" dt="2023-12-12T09:34:01.624" v="116"/>
        <pc:sldMkLst>
          <pc:docMk/>
          <pc:sldMk cId="1961526008" sldId="293"/>
        </pc:sldMkLst>
      </pc:sldChg>
      <pc:sldChg chg="addSp modSp add del mod">
        <pc:chgData name="Martin Geiger (Psychology)" userId="8f06b308-1267-4aba-9ebb-7f4bffdc13c4" providerId="ADAL" clId="{3D61A168-DC21-43D1-98C4-FCEA6CFBE8DE}" dt="2023-12-15T12:29:09.444" v="2960" actId="47"/>
        <pc:sldMkLst>
          <pc:docMk/>
          <pc:sldMk cId="3624420564" sldId="294"/>
        </pc:sldMkLst>
        <pc:spChg chg="add mod">
          <ac:chgData name="Martin Geiger (Psychology)" userId="8f06b308-1267-4aba-9ebb-7f4bffdc13c4" providerId="ADAL" clId="{3D61A168-DC21-43D1-98C4-FCEA6CFBE8DE}" dt="2023-12-12T11:36:32.862" v="189" actId="1076"/>
          <ac:spMkLst>
            <pc:docMk/>
            <pc:sldMk cId="3624420564" sldId="294"/>
            <ac:spMk id="4" creationId="{12D68CF1-C73A-3AEA-8648-B9D6E055EFF7}"/>
          </ac:spMkLst>
        </pc:spChg>
        <pc:picChg chg="add mod">
          <ac:chgData name="Martin Geiger (Psychology)" userId="8f06b308-1267-4aba-9ebb-7f4bffdc13c4" providerId="ADAL" clId="{3D61A168-DC21-43D1-98C4-FCEA6CFBE8DE}" dt="2023-12-12T11:36:02.843" v="179" actId="1076"/>
          <ac:picMkLst>
            <pc:docMk/>
            <pc:sldMk cId="3624420564" sldId="294"/>
            <ac:picMk id="3" creationId="{DBBF430F-1E6B-7F04-1E8D-6D416C37AC13}"/>
          </ac:picMkLst>
        </pc:picChg>
      </pc:sldChg>
      <pc:sldChg chg="addSp delSp modSp add del mod ord">
        <pc:chgData name="Martin Geiger (Psychology)" userId="8f06b308-1267-4aba-9ebb-7f4bffdc13c4" providerId="ADAL" clId="{3D61A168-DC21-43D1-98C4-FCEA6CFBE8DE}" dt="2023-12-15T12:31:13.154" v="3016" actId="47"/>
        <pc:sldMkLst>
          <pc:docMk/>
          <pc:sldMk cId="1797276880" sldId="295"/>
        </pc:sldMkLst>
        <pc:spChg chg="add mod">
          <ac:chgData name="Martin Geiger (Psychology)" userId="8f06b308-1267-4aba-9ebb-7f4bffdc13c4" providerId="ADAL" clId="{3D61A168-DC21-43D1-98C4-FCEA6CFBE8DE}" dt="2023-12-13T16:53:45.828" v="931"/>
          <ac:spMkLst>
            <pc:docMk/>
            <pc:sldMk cId="1797276880" sldId="295"/>
            <ac:spMk id="2" creationId="{FB54A78D-465C-127C-08B8-213C66BA6499}"/>
          </ac:spMkLst>
        </pc:spChg>
        <pc:spChg chg="del">
          <ac:chgData name="Martin Geiger (Psychology)" userId="8f06b308-1267-4aba-9ebb-7f4bffdc13c4" providerId="ADAL" clId="{3D61A168-DC21-43D1-98C4-FCEA6CFBE8DE}" dt="2023-12-13T16:53:32.435" v="925" actId="478"/>
          <ac:spMkLst>
            <pc:docMk/>
            <pc:sldMk cId="1797276880" sldId="295"/>
            <ac:spMk id="5" creationId="{06BA2105-D716-666D-488F-3796EF501B00}"/>
          </ac:spMkLst>
        </pc:spChg>
        <pc:spChg chg="del">
          <ac:chgData name="Martin Geiger (Psychology)" userId="8f06b308-1267-4aba-9ebb-7f4bffdc13c4" providerId="ADAL" clId="{3D61A168-DC21-43D1-98C4-FCEA6CFBE8DE}" dt="2023-12-13T16:53:33.476" v="926" actId="478"/>
          <ac:spMkLst>
            <pc:docMk/>
            <pc:sldMk cId="1797276880" sldId="295"/>
            <ac:spMk id="6" creationId="{C16A6CAD-CDDC-E816-5112-0E8D3DAA82AD}"/>
          </ac:spMkLst>
        </pc:spChg>
        <pc:spChg chg="del">
          <ac:chgData name="Martin Geiger (Psychology)" userId="8f06b308-1267-4aba-9ebb-7f4bffdc13c4" providerId="ADAL" clId="{3D61A168-DC21-43D1-98C4-FCEA6CFBE8DE}" dt="2023-12-13T16:53:35.266" v="927" actId="478"/>
          <ac:spMkLst>
            <pc:docMk/>
            <pc:sldMk cId="1797276880" sldId="295"/>
            <ac:spMk id="7" creationId="{56D91CF9-5580-8A2D-2619-3F2C0EC27E27}"/>
          </ac:spMkLst>
        </pc:spChg>
        <pc:picChg chg="del">
          <ac:chgData name="Martin Geiger (Psychology)" userId="8f06b308-1267-4aba-9ebb-7f4bffdc13c4" providerId="ADAL" clId="{3D61A168-DC21-43D1-98C4-FCEA6CFBE8DE}" dt="2023-12-12T18:25:52.155" v="193" actId="478"/>
          <ac:picMkLst>
            <pc:docMk/>
            <pc:sldMk cId="1797276880" sldId="295"/>
            <ac:picMk id="3" creationId="{0F3B00F2-2EE7-F2A3-7FB5-660928649022}"/>
          </ac:picMkLst>
        </pc:picChg>
        <pc:picChg chg="add mod">
          <ac:chgData name="Martin Geiger (Psychology)" userId="8f06b308-1267-4aba-9ebb-7f4bffdc13c4" providerId="ADAL" clId="{3D61A168-DC21-43D1-98C4-FCEA6CFBE8DE}" dt="2023-12-13T16:53:56.330" v="933" actId="1076"/>
          <ac:picMkLst>
            <pc:docMk/>
            <pc:sldMk cId="1797276880" sldId="295"/>
            <ac:picMk id="4" creationId="{739CCA21-0A03-9C76-00BA-6688D3261EC6}"/>
          </ac:picMkLst>
        </pc:picChg>
      </pc:sldChg>
      <pc:sldChg chg="addSp delSp modSp add del mod">
        <pc:chgData name="Martin Geiger (Psychology)" userId="8f06b308-1267-4aba-9ebb-7f4bffdc13c4" providerId="ADAL" clId="{3D61A168-DC21-43D1-98C4-FCEA6CFBE8DE}" dt="2023-12-13T15:28:07.485" v="689" actId="47"/>
        <pc:sldMkLst>
          <pc:docMk/>
          <pc:sldMk cId="2158504378" sldId="296"/>
        </pc:sldMkLst>
        <pc:spChg chg="mod">
          <ac:chgData name="Martin Geiger (Psychology)" userId="8f06b308-1267-4aba-9ebb-7f4bffdc13c4" providerId="ADAL" clId="{3D61A168-DC21-43D1-98C4-FCEA6CFBE8DE}" dt="2023-12-13T15:05:42.755" v="321" actId="1076"/>
          <ac:spMkLst>
            <pc:docMk/>
            <pc:sldMk cId="2158504378" sldId="296"/>
            <ac:spMk id="2" creationId="{934EF4B8-1938-BC76-332B-EF6776FAF6F7}"/>
          </ac:spMkLst>
        </pc:spChg>
        <pc:spChg chg="add del mod">
          <ac:chgData name="Martin Geiger (Psychology)" userId="8f06b308-1267-4aba-9ebb-7f4bffdc13c4" providerId="ADAL" clId="{3D61A168-DC21-43D1-98C4-FCEA6CFBE8DE}" dt="2023-12-13T14:51:03.311" v="205" actId="931"/>
          <ac:spMkLst>
            <pc:docMk/>
            <pc:sldMk cId="2158504378" sldId="296"/>
            <ac:spMk id="5" creationId="{2CBA4267-DCC1-66F0-883B-4E3E73A35AFA}"/>
          </ac:spMkLst>
        </pc:spChg>
        <pc:picChg chg="add mod modCrop">
          <ac:chgData name="Martin Geiger (Psychology)" userId="8f06b308-1267-4aba-9ebb-7f4bffdc13c4" providerId="ADAL" clId="{3D61A168-DC21-43D1-98C4-FCEA6CFBE8DE}" dt="2023-12-13T14:51:18.875" v="211" actId="18131"/>
          <ac:picMkLst>
            <pc:docMk/>
            <pc:sldMk cId="2158504378" sldId="296"/>
            <ac:picMk id="7" creationId="{9FBBBC17-B54D-834B-1DCA-619E4CC84181}"/>
          </ac:picMkLst>
        </pc:picChg>
        <pc:picChg chg="del">
          <ac:chgData name="Martin Geiger (Psychology)" userId="8f06b308-1267-4aba-9ebb-7f4bffdc13c4" providerId="ADAL" clId="{3D61A168-DC21-43D1-98C4-FCEA6CFBE8DE}" dt="2023-12-13T14:40:03.602" v="200" actId="478"/>
          <ac:picMkLst>
            <pc:docMk/>
            <pc:sldMk cId="2158504378" sldId="296"/>
            <ac:picMk id="8" creationId="{6FA92793-2511-B1BB-9437-27BE116A6D7E}"/>
          </ac:picMkLst>
        </pc:picChg>
        <pc:picChg chg="del">
          <ac:chgData name="Martin Geiger (Psychology)" userId="8f06b308-1267-4aba-9ebb-7f4bffdc13c4" providerId="ADAL" clId="{3D61A168-DC21-43D1-98C4-FCEA6CFBE8DE}" dt="2023-12-13T14:40:02.545" v="198" actId="478"/>
          <ac:picMkLst>
            <pc:docMk/>
            <pc:sldMk cId="2158504378" sldId="296"/>
            <ac:picMk id="9" creationId="{742F488C-BE97-FCB4-F5BF-3C1405B6507B}"/>
          </ac:picMkLst>
        </pc:picChg>
        <pc:picChg chg="add mod">
          <ac:chgData name="Martin Geiger (Psychology)" userId="8f06b308-1267-4aba-9ebb-7f4bffdc13c4" providerId="ADAL" clId="{3D61A168-DC21-43D1-98C4-FCEA6CFBE8DE}" dt="2023-12-13T14:51:50.530" v="216" actId="14100"/>
          <ac:picMkLst>
            <pc:docMk/>
            <pc:sldMk cId="2158504378" sldId="296"/>
            <ac:picMk id="11" creationId="{AF996D83-A039-1645-C2BA-1A7DBDEC946B}"/>
          </ac:picMkLst>
        </pc:picChg>
        <pc:picChg chg="del">
          <ac:chgData name="Martin Geiger (Psychology)" userId="8f06b308-1267-4aba-9ebb-7f4bffdc13c4" providerId="ADAL" clId="{3D61A168-DC21-43D1-98C4-FCEA6CFBE8DE}" dt="2023-12-13T14:40:03.170" v="199" actId="478"/>
          <ac:picMkLst>
            <pc:docMk/>
            <pc:sldMk cId="2158504378" sldId="296"/>
            <ac:picMk id="12" creationId="{6FED1A96-8AC6-9DCA-E216-4EB61E04441E}"/>
          </ac:picMkLst>
        </pc:picChg>
        <pc:picChg chg="add mod modCrop">
          <ac:chgData name="Martin Geiger (Psychology)" userId="8f06b308-1267-4aba-9ebb-7f4bffdc13c4" providerId="ADAL" clId="{3D61A168-DC21-43D1-98C4-FCEA6CFBE8DE}" dt="2023-12-13T14:53:05.709" v="225" actId="14100"/>
          <ac:picMkLst>
            <pc:docMk/>
            <pc:sldMk cId="2158504378" sldId="296"/>
            <ac:picMk id="14" creationId="{8E6ECA28-325D-6397-155D-BCDFD8C01533}"/>
          </ac:picMkLst>
        </pc:picChg>
      </pc:sldChg>
      <pc:sldChg chg="addSp delSp modSp add del mod ord">
        <pc:chgData name="Martin Geiger (Psychology)" userId="8f06b308-1267-4aba-9ebb-7f4bffdc13c4" providerId="ADAL" clId="{3D61A168-DC21-43D1-98C4-FCEA6CFBE8DE}" dt="2023-12-13T16:36:55.070" v="837" actId="47"/>
        <pc:sldMkLst>
          <pc:docMk/>
          <pc:sldMk cId="3873343022" sldId="297"/>
        </pc:sldMkLst>
        <pc:spChg chg="add del mod">
          <ac:chgData name="Martin Geiger (Psychology)" userId="8f06b308-1267-4aba-9ebb-7f4bffdc13c4" providerId="ADAL" clId="{3D61A168-DC21-43D1-98C4-FCEA6CFBE8DE}" dt="2023-12-13T15:00:30.495" v="262" actId="478"/>
          <ac:spMkLst>
            <pc:docMk/>
            <pc:sldMk cId="3873343022" sldId="297"/>
            <ac:spMk id="5" creationId="{B10DC284-C405-6D36-B731-BD677824D376}"/>
          </ac:spMkLst>
        </pc:spChg>
        <pc:spChg chg="add mod">
          <ac:chgData name="Martin Geiger (Psychology)" userId="8f06b308-1267-4aba-9ebb-7f4bffdc13c4" providerId="ADAL" clId="{3D61A168-DC21-43D1-98C4-FCEA6CFBE8DE}" dt="2023-12-13T15:01:25.861" v="273" actId="14100"/>
          <ac:spMkLst>
            <pc:docMk/>
            <pc:sldMk cId="3873343022" sldId="297"/>
            <ac:spMk id="6" creationId="{2E981C31-738E-A6FF-8AAD-9EFAFC7AAAD4}"/>
          </ac:spMkLst>
        </pc:spChg>
        <pc:picChg chg="del">
          <ac:chgData name="Martin Geiger (Psychology)" userId="8f06b308-1267-4aba-9ebb-7f4bffdc13c4" providerId="ADAL" clId="{3D61A168-DC21-43D1-98C4-FCEA6CFBE8DE}" dt="2023-12-13T15:00:28.703" v="260" actId="478"/>
          <ac:picMkLst>
            <pc:docMk/>
            <pc:sldMk cId="3873343022" sldId="297"/>
            <ac:picMk id="7" creationId="{9FBBBC17-B54D-834B-1DCA-619E4CC84181}"/>
          </ac:picMkLst>
        </pc:picChg>
        <pc:picChg chg="add del mod">
          <ac:chgData name="Martin Geiger (Psychology)" userId="8f06b308-1267-4aba-9ebb-7f4bffdc13c4" providerId="ADAL" clId="{3D61A168-DC21-43D1-98C4-FCEA6CFBE8DE}" dt="2023-12-13T15:02:33.423" v="283" actId="478"/>
          <ac:picMkLst>
            <pc:docMk/>
            <pc:sldMk cId="3873343022" sldId="297"/>
            <ac:picMk id="8" creationId="{21BE901B-6751-3991-917C-F1FAA62C80E5}"/>
          </ac:picMkLst>
        </pc:picChg>
        <pc:picChg chg="add mod">
          <ac:chgData name="Martin Geiger (Psychology)" userId="8f06b308-1267-4aba-9ebb-7f4bffdc13c4" providerId="ADAL" clId="{3D61A168-DC21-43D1-98C4-FCEA6CFBE8DE}" dt="2023-12-13T15:02:16.636" v="279" actId="14100"/>
          <ac:picMkLst>
            <pc:docMk/>
            <pc:sldMk cId="3873343022" sldId="297"/>
            <ac:picMk id="9" creationId="{CB195BEE-F0B2-64BD-A54D-31D83B8549A0}"/>
          </ac:picMkLst>
        </pc:picChg>
        <pc:picChg chg="add mod">
          <ac:chgData name="Martin Geiger (Psychology)" userId="8f06b308-1267-4aba-9ebb-7f4bffdc13c4" providerId="ADAL" clId="{3D61A168-DC21-43D1-98C4-FCEA6CFBE8DE}" dt="2023-12-13T15:03:47.068" v="294" actId="1076"/>
          <ac:picMkLst>
            <pc:docMk/>
            <pc:sldMk cId="3873343022" sldId="297"/>
            <ac:picMk id="10" creationId="{0EF96566-B6DB-8E97-C5A8-C8671E32204E}"/>
          </ac:picMkLst>
        </pc:picChg>
        <pc:picChg chg="del">
          <ac:chgData name="Martin Geiger (Psychology)" userId="8f06b308-1267-4aba-9ebb-7f4bffdc13c4" providerId="ADAL" clId="{3D61A168-DC21-43D1-98C4-FCEA6CFBE8DE}" dt="2023-12-13T15:00:32.247" v="263" actId="478"/>
          <ac:picMkLst>
            <pc:docMk/>
            <pc:sldMk cId="3873343022" sldId="297"/>
            <ac:picMk id="11" creationId="{AF996D83-A039-1645-C2BA-1A7DBDEC946B}"/>
          </ac:picMkLst>
        </pc:picChg>
        <pc:picChg chg="add del mod">
          <ac:chgData name="Martin Geiger (Psychology)" userId="8f06b308-1267-4aba-9ebb-7f4bffdc13c4" providerId="ADAL" clId="{3D61A168-DC21-43D1-98C4-FCEA6CFBE8DE}" dt="2023-12-13T15:02:35.798" v="285"/>
          <ac:picMkLst>
            <pc:docMk/>
            <pc:sldMk cId="3873343022" sldId="297"/>
            <ac:picMk id="12" creationId="{A1916D3F-4A57-515D-4696-B343FE59AEF1}"/>
          </ac:picMkLst>
        </pc:picChg>
        <pc:picChg chg="add del mod">
          <ac:chgData name="Martin Geiger (Psychology)" userId="8f06b308-1267-4aba-9ebb-7f4bffdc13c4" providerId="ADAL" clId="{3D61A168-DC21-43D1-98C4-FCEA6CFBE8DE}" dt="2023-12-13T15:02:35.798" v="285"/>
          <ac:picMkLst>
            <pc:docMk/>
            <pc:sldMk cId="3873343022" sldId="297"/>
            <ac:picMk id="13" creationId="{1C082656-13AC-2C81-9338-A8D3DD27AB8D}"/>
          </ac:picMkLst>
        </pc:picChg>
        <pc:picChg chg="del">
          <ac:chgData name="Martin Geiger (Psychology)" userId="8f06b308-1267-4aba-9ebb-7f4bffdc13c4" providerId="ADAL" clId="{3D61A168-DC21-43D1-98C4-FCEA6CFBE8DE}" dt="2023-12-13T15:00:33.132" v="264" actId="478"/>
          <ac:picMkLst>
            <pc:docMk/>
            <pc:sldMk cId="3873343022" sldId="297"/>
            <ac:picMk id="14" creationId="{8E6ECA28-325D-6397-155D-BCDFD8C01533}"/>
          </ac:picMkLst>
        </pc:picChg>
        <pc:picChg chg="add del mod">
          <ac:chgData name="Martin Geiger (Psychology)" userId="8f06b308-1267-4aba-9ebb-7f4bffdc13c4" providerId="ADAL" clId="{3D61A168-DC21-43D1-98C4-FCEA6CFBE8DE}" dt="2023-12-13T15:02:35.798" v="285"/>
          <ac:picMkLst>
            <pc:docMk/>
            <pc:sldMk cId="3873343022" sldId="297"/>
            <ac:picMk id="15" creationId="{5A027051-C094-1FAC-DC5D-4CF965182828}"/>
          </ac:picMkLst>
        </pc:picChg>
        <pc:picChg chg="add mod">
          <ac:chgData name="Martin Geiger (Psychology)" userId="8f06b308-1267-4aba-9ebb-7f4bffdc13c4" providerId="ADAL" clId="{3D61A168-DC21-43D1-98C4-FCEA6CFBE8DE}" dt="2023-12-13T15:03:40.315" v="293" actId="1076"/>
          <ac:picMkLst>
            <pc:docMk/>
            <pc:sldMk cId="3873343022" sldId="297"/>
            <ac:picMk id="1026" creationId="{4944C716-9004-85F2-817F-4C888288D87C}"/>
          </ac:picMkLst>
        </pc:picChg>
      </pc:sldChg>
      <pc:sldChg chg="delSp add del mod ord">
        <pc:chgData name="Martin Geiger (Psychology)" userId="8f06b308-1267-4aba-9ebb-7f4bffdc13c4" providerId="ADAL" clId="{3D61A168-DC21-43D1-98C4-FCEA6CFBE8DE}" dt="2023-12-13T16:36:54.067" v="836" actId="47"/>
        <pc:sldMkLst>
          <pc:docMk/>
          <pc:sldMk cId="272961037" sldId="298"/>
        </pc:sldMkLst>
        <pc:picChg chg="del">
          <ac:chgData name="Martin Geiger (Psychology)" userId="8f06b308-1267-4aba-9ebb-7f4bffdc13c4" providerId="ADAL" clId="{3D61A168-DC21-43D1-98C4-FCEA6CFBE8DE}" dt="2023-12-13T15:03:59.956" v="299" actId="478"/>
          <ac:picMkLst>
            <pc:docMk/>
            <pc:sldMk cId="272961037" sldId="298"/>
            <ac:picMk id="9" creationId="{CB195BEE-F0B2-64BD-A54D-31D83B8549A0}"/>
          </ac:picMkLst>
        </pc:picChg>
        <pc:picChg chg="del">
          <ac:chgData name="Martin Geiger (Psychology)" userId="8f06b308-1267-4aba-9ebb-7f4bffdc13c4" providerId="ADAL" clId="{3D61A168-DC21-43D1-98C4-FCEA6CFBE8DE}" dt="2023-12-13T15:04:00.228" v="300" actId="478"/>
          <ac:picMkLst>
            <pc:docMk/>
            <pc:sldMk cId="272961037" sldId="298"/>
            <ac:picMk id="10" creationId="{0EF96566-B6DB-8E97-C5A8-C8671E32204E}"/>
          </ac:picMkLst>
        </pc:picChg>
        <pc:picChg chg="del">
          <ac:chgData name="Martin Geiger (Psychology)" userId="8f06b308-1267-4aba-9ebb-7f4bffdc13c4" providerId="ADAL" clId="{3D61A168-DC21-43D1-98C4-FCEA6CFBE8DE}" dt="2023-12-13T15:03:59.542" v="298" actId="478"/>
          <ac:picMkLst>
            <pc:docMk/>
            <pc:sldMk cId="272961037" sldId="298"/>
            <ac:picMk id="1026" creationId="{4944C716-9004-85F2-817F-4C888288D87C}"/>
          </ac:picMkLst>
        </pc:picChg>
      </pc:sldChg>
      <pc:sldChg chg="addSp delSp modSp add mod ord">
        <pc:chgData name="Martin Geiger (Psychology)" userId="8f06b308-1267-4aba-9ebb-7f4bffdc13c4" providerId="ADAL" clId="{3D61A168-DC21-43D1-98C4-FCEA6CFBE8DE}" dt="2023-12-18T08:53:28.663" v="3295" actId="478"/>
        <pc:sldMkLst>
          <pc:docMk/>
          <pc:sldMk cId="3050657137" sldId="299"/>
        </pc:sldMkLst>
        <pc:spChg chg="add del mod ord">
          <ac:chgData name="Martin Geiger (Psychology)" userId="8f06b308-1267-4aba-9ebb-7f4bffdc13c4" providerId="ADAL" clId="{3D61A168-DC21-43D1-98C4-FCEA6CFBE8DE}" dt="2023-12-18T08:53:28.663" v="3295" actId="478"/>
          <ac:spMkLst>
            <pc:docMk/>
            <pc:sldMk cId="3050657137" sldId="299"/>
            <ac:spMk id="3" creationId="{30EBF7EE-53AA-E7F3-32FA-FE37383AD3BA}"/>
          </ac:spMkLst>
        </pc:spChg>
        <pc:spChg chg="mod">
          <ac:chgData name="Martin Geiger (Psychology)" userId="8f06b308-1267-4aba-9ebb-7f4bffdc13c4" providerId="ADAL" clId="{3D61A168-DC21-43D1-98C4-FCEA6CFBE8DE}" dt="2023-12-14T11:12:54.463" v="2288" actId="20577"/>
          <ac:spMkLst>
            <pc:docMk/>
            <pc:sldMk cId="3050657137" sldId="299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3D61A168-DC21-43D1-98C4-FCEA6CFBE8DE}" dt="2023-12-15T12:19:49.899" v="2851" actId="20577"/>
          <ac:spMkLst>
            <pc:docMk/>
            <pc:sldMk cId="3050657137" sldId="299"/>
            <ac:spMk id="16" creationId="{F8320ED0-EDD0-8D61-3ED7-DE897CD94C1C}"/>
          </ac:spMkLst>
        </pc:spChg>
        <pc:picChg chg="add mod">
          <ac:chgData name="Martin Geiger (Psychology)" userId="8f06b308-1267-4aba-9ebb-7f4bffdc13c4" providerId="ADAL" clId="{3D61A168-DC21-43D1-98C4-FCEA6CFBE8DE}" dt="2023-12-15T12:24:45.794" v="2950" actId="1076"/>
          <ac:picMkLst>
            <pc:docMk/>
            <pc:sldMk cId="3050657137" sldId="299"/>
            <ac:picMk id="4" creationId="{A9B55186-529B-733F-75E3-C74805D24255}"/>
          </ac:picMkLst>
        </pc:picChg>
        <pc:picChg chg="add del mod">
          <ac:chgData name="Martin Geiger (Psychology)" userId="8f06b308-1267-4aba-9ebb-7f4bffdc13c4" providerId="ADAL" clId="{3D61A168-DC21-43D1-98C4-FCEA6CFBE8DE}" dt="2023-12-15T12:23:41.765" v="2929" actId="21"/>
          <ac:picMkLst>
            <pc:docMk/>
            <pc:sldMk cId="3050657137" sldId="299"/>
            <ac:picMk id="5" creationId="{4B039199-F486-5BD9-E4C6-C179595E671B}"/>
          </ac:picMkLst>
        </pc:picChg>
        <pc:picChg chg="add mod">
          <ac:chgData name="Martin Geiger (Psychology)" userId="8f06b308-1267-4aba-9ebb-7f4bffdc13c4" providerId="ADAL" clId="{3D61A168-DC21-43D1-98C4-FCEA6CFBE8DE}" dt="2023-12-15T12:24:42.225" v="2949" actId="1076"/>
          <ac:picMkLst>
            <pc:docMk/>
            <pc:sldMk cId="3050657137" sldId="299"/>
            <ac:picMk id="6" creationId="{DFD9781B-36AC-8ACF-6C2B-C44C4E1611D8}"/>
          </ac:picMkLst>
        </pc:picChg>
        <pc:picChg chg="del">
          <ac:chgData name="Martin Geiger (Psychology)" userId="8f06b308-1267-4aba-9ebb-7f4bffdc13c4" providerId="ADAL" clId="{3D61A168-DC21-43D1-98C4-FCEA6CFBE8DE}" dt="2023-12-13T15:28:24.738" v="693" actId="478"/>
          <ac:picMkLst>
            <pc:docMk/>
            <pc:sldMk cId="3050657137" sldId="299"/>
            <ac:picMk id="9" creationId="{9310F1D6-C5A1-01BA-4A1C-04E18BAB8B9D}"/>
          </ac:picMkLst>
        </pc:picChg>
        <pc:picChg chg="del">
          <ac:chgData name="Martin Geiger (Psychology)" userId="8f06b308-1267-4aba-9ebb-7f4bffdc13c4" providerId="ADAL" clId="{3D61A168-DC21-43D1-98C4-FCEA6CFBE8DE}" dt="2023-12-13T15:28:32.683" v="698" actId="478"/>
          <ac:picMkLst>
            <pc:docMk/>
            <pc:sldMk cId="3050657137" sldId="299"/>
            <ac:picMk id="10" creationId="{2EAF1941-DEF7-C39D-FF65-53F64B8BD9EC}"/>
          </ac:picMkLst>
        </pc:picChg>
        <pc:picChg chg="del">
          <ac:chgData name="Martin Geiger (Psychology)" userId="8f06b308-1267-4aba-9ebb-7f4bffdc13c4" providerId="ADAL" clId="{3D61A168-DC21-43D1-98C4-FCEA6CFBE8DE}" dt="2023-12-13T15:28:31.916" v="697" actId="478"/>
          <ac:picMkLst>
            <pc:docMk/>
            <pc:sldMk cId="3050657137" sldId="299"/>
            <ac:picMk id="13" creationId="{86F8E504-E59C-556E-8886-91360A5EE10B}"/>
          </ac:picMkLst>
        </pc:picChg>
      </pc:sldChg>
      <pc:sldChg chg="addSp delSp modSp add mod">
        <pc:chgData name="Martin Geiger (Psychology)" userId="8f06b308-1267-4aba-9ebb-7f4bffdc13c4" providerId="ADAL" clId="{3D61A168-DC21-43D1-98C4-FCEA6CFBE8DE}" dt="2023-12-18T08:53:18.833" v="3294" actId="27636"/>
        <pc:sldMkLst>
          <pc:docMk/>
          <pc:sldMk cId="1397005265" sldId="300"/>
        </pc:sldMkLst>
        <pc:spChg chg="add mod">
          <ac:chgData name="Martin Geiger (Psychology)" userId="8f06b308-1267-4aba-9ebb-7f4bffdc13c4" providerId="ADAL" clId="{3D61A168-DC21-43D1-98C4-FCEA6CFBE8DE}" dt="2023-12-18T08:40:23.423" v="3215" actId="404"/>
          <ac:spMkLst>
            <pc:docMk/>
            <pc:sldMk cId="1397005265" sldId="300"/>
            <ac:spMk id="2" creationId="{52A16019-E522-452C-2162-537EA3A6C10F}"/>
          </ac:spMkLst>
        </pc:spChg>
        <pc:spChg chg="del">
          <ac:chgData name="Martin Geiger (Psychology)" userId="8f06b308-1267-4aba-9ebb-7f4bffdc13c4" providerId="ADAL" clId="{3D61A168-DC21-43D1-98C4-FCEA6CFBE8DE}" dt="2023-12-15T12:23:04.827" v="2907" actId="478"/>
          <ac:spMkLst>
            <pc:docMk/>
            <pc:sldMk cId="1397005265" sldId="300"/>
            <ac:spMk id="3" creationId="{30EBF7EE-53AA-E7F3-32FA-FE37383AD3BA}"/>
          </ac:spMkLst>
        </pc:spChg>
        <pc:spChg chg="add mod">
          <ac:chgData name="Martin Geiger (Psychology)" userId="8f06b308-1267-4aba-9ebb-7f4bffdc13c4" providerId="ADAL" clId="{3D61A168-DC21-43D1-98C4-FCEA6CFBE8DE}" dt="2023-12-18T08:53:16.542" v="3292" actId="27636"/>
          <ac:spMkLst>
            <pc:docMk/>
            <pc:sldMk cId="1397005265" sldId="300"/>
            <ac:spMk id="4" creationId="{FEB21CC3-9DF6-0B25-0141-A1E474FEE063}"/>
          </ac:spMkLst>
        </pc:spChg>
        <pc:spChg chg="mod">
          <ac:chgData name="Martin Geiger (Psychology)" userId="8f06b308-1267-4aba-9ebb-7f4bffdc13c4" providerId="ADAL" clId="{3D61A168-DC21-43D1-98C4-FCEA6CFBE8DE}" dt="2023-12-18T08:40:49.518" v="3217" actId="1076"/>
          <ac:spMkLst>
            <pc:docMk/>
            <pc:sldMk cId="1397005265" sldId="300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3D61A168-DC21-43D1-98C4-FCEA6CFBE8DE}" dt="2023-12-18T08:53:18.833" v="3294" actId="27636"/>
          <ac:spMkLst>
            <pc:docMk/>
            <pc:sldMk cId="1397005265" sldId="300"/>
            <ac:spMk id="16" creationId="{F8320ED0-EDD0-8D61-3ED7-DE897CD94C1C}"/>
          </ac:spMkLst>
        </pc:spChg>
        <pc:picChg chg="del">
          <ac:chgData name="Martin Geiger (Psychology)" userId="8f06b308-1267-4aba-9ebb-7f4bffdc13c4" providerId="ADAL" clId="{3D61A168-DC21-43D1-98C4-FCEA6CFBE8DE}" dt="2023-12-13T16:50:55.022" v="873" actId="478"/>
          <ac:picMkLst>
            <pc:docMk/>
            <pc:sldMk cId="1397005265" sldId="300"/>
            <ac:picMk id="4" creationId="{A9B55186-529B-733F-75E3-C74805D24255}"/>
          </ac:picMkLst>
        </pc:picChg>
        <pc:picChg chg="add mod">
          <ac:chgData name="Martin Geiger (Psychology)" userId="8f06b308-1267-4aba-9ebb-7f4bffdc13c4" providerId="ADAL" clId="{3D61A168-DC21-43D1-98C4-FCEA6CFBE8DE}" dt="2023-12-18T08:40:37.371" v="3216" actId="1076"/>
          <ac:picMkLst>
            <pc:docMk/>
            <pc:sldMk cId="1397005265" sldId="300"/>
            <ac:picMk id="5" creationId="{14F5B932-CA3E-9B11-9D1A-A8A2082397EE}"/>
          </ac:picMkLst>
        </pc:picChg>
        <pc:picChg chg="del">
          <ac:chgData name="Martin Geiger (Psychology)" userId="8f06b308-1267-4aba-9ebb-7f4bffdc13c4" providerId="ADAL" clId="{3D61A168-DC21-43D1-98C4-FCEA6CFBE8DE}" dt="2023-12-13T16:50:55.576" v="874" actId="478"/>
          <ac:picMkLst>
            <pc:docMk/>
            <pc:sldMk cId="1397005265" sldId="300"/>
            <ac:picMk id="5" creationId="{4B039199-F486-5BD9-E4C6-C179595E671B}"/>
          </ac:picMkLst>
        </pc:picChg>
        <pc:picChg chg="del">
          <ac:chgData name="Martin Geiger (Psychology)" userId="8f06b308-1267-4aba-9ebb-7f4bffdc13c4" providerId="ADAL" clId="{3D61A168-DC21-43D1-98C4-FCEA6CFBE8DE}" dt="2023-12-13T16:50:41.503" v="870" actId="478"/>
          <ac:picMkLst>
            <pc:docMk/>
            <pc:sldMk cId="1397005265" sldId="300"/>
            <ac:picMk id="6" creationId="{DFD9781B-36AC-8ACF-6C2B-C44C4E1611D8}"/>
          </ac:picMkLst>
        </pc:picChg>
        <pc:picChg chg="add mod">
          <ac:chgData name="Martin Geiger (Psychology)" userId="8f06b308-1267-4aba-9ebb-7f4bffdc13c4" providerId="ADAL" clId="{3D61A168-DC21-43D1-98C4-FCEA6CFBE8DE}" dt="2023-12-18T08:40:37.371" v="3216" actId="1076"/>
          <ac:picMkLst>
            <pc:docMk/>
            <pc:sldMk cId="1397005265" sldId="300"/>
            <ac:picMk id="2050" creationId="{835E6EF8-CBD3-2E8E-89D8-F5AA47E5F5C7}"/>
          </ac:picMkLst>
        </pc:picChg>
      </pc:sldChg>
      <pc:sldChg chg="addSp delSp modSp add mod ord modClrScheme chgLayout">
        <pc:chgData name="Martin Geiger (Psychology)" userId="8f06b308-1267-4aba-9ebb-7f4bffdc13c4" providerId="ADAL" clId="{3D61A168-DC21-43D1-98C4-FCEA6CFBE8DE}" dt="2023-12-15T10:39:06.567" v="2458" actId="478"/>
        <pc:sldMkLst>
          <pc:docMk/>
          <pc:sldMk cId="2582924740" sldId="301"/>
        </pc:sldMkLst>
        <pc:spChg chg="mod ord">
          <ac:chgData name="Martin Geiger (Psychology)" userId="8f06b308-1267-4aba-9ebb-7f4bffdc13c4" providerId="ADAL" clId="{3D61A168-DC21-43D1-98C4-FCEA6CFBE8DE}" dt="2023-12-13T17:54:38.489" v="1646" actId="700"/>
          <ac:spMkLst>
            <pc:docMk/>
            <pc:sldMk cId="2582924740" sldId="301"/>
            <ac:spMk id="2" creationId="{934EF4B8-1938-BC76-332B-EF6776FAF6F7}"/>
          </ac:spMkLst>
        </pc:spChg>
        <pc:spChg chg="del mod ord">
          <ac:chgData name="Martin Geiger (Psychology)" userId="8f06b308-1267-4aba-9ebb-7f4bffdc13c4" providerId="ADAL" clId="{3D61A168-DC21-43D1-98C4-FCEA6CFBE8DE}" dt="2023-12-13T17:54:38.489" v="1646" actId="700"/>
          <ac:spMkLst>
            <pc:docMk/>
            <pc:sldMk cId="2582924740" sldId="301"/>
            <ac:spMk id="3" creationId="{A1683C9A-9607-7BCF-3030-368C0F7456C9}"/>
          </ac:spMkLst>
        </pc:spChg>
        <pc:spChg chg="add del mod ord">
          <ac:chgData name="Martin Geiger (Psychology)" userId="8f06b308-1267-4aba-9ebb-7f4bffdc13c4" providerId="ADAL" clId="{3D61A168-DC21-43D1-98C4-FCEA6CFBE8DE}" dt="2023-12-15T10:39:04.607" v="2457" actId="478"/>
          <ac:spMkLst>
            <pc:docMk/>
            <pc:sldMk cId="2582924740" sldId="301"/>
            <ac:spMk id="4" creationId="{E93B0F44-23A7-4C85-EC81-56D1F455F02E}"/>
          </ac:spMkLst>
        </pc:spChg>
        <pc:spChg chg="add del mod ord">
          <ac:chgData name="Martin Geiger (Psychology)" userId="8f06b308-1267-4aba-9ebb-7f4bffdc13c4" providerId="ADAL" clId="{3D61A168-DC21-43D1-98C4-FCEA6CFBE8DE}" dt="2023-12-15T10:39:06.567" v="2458" actId="478"/>
          <ac:spMkLst>
            <pc:docMk/>
            <pc:sldMk cId="2582924740" sldId="301"/>
            <ac:spMk id="5" creationId="{6CAAA82A-58A5-F880-4DE2-AB3AA47F143A}"/>
          </ac:spMkLst>
        </pc:spChg>
        <pc:spChg chg="del">
          <ac:chgData name="Martin Geiger (Psychology)" userId="8f06b308-1267-4aba-9ebb-7f4bffdc13c4" providerId="ADAL" clId="{3D61A168-DC21-43D1-98C4-FCEA6CFBE8DE}" dt="2023-12-13T17:54:38.489" v="1646" actId="700"/>
          <ac:spMkLst>
            <pc:docMk/>
            <pc:sldMk cId="2582924740" sldId="301"/>
            <ac:spMk id="18" creationId="{67B725BF-9451-8818-C7A3-4660C2CEEF95}"/>
          </ac:spMkLst>
        </pc:spChg>
      </pc:sldChg>
      <pc:sldChg chg="addSp delSp modSp add del mod ord">
        <pc:chgData name="Martin Geiger (Psychology)" userId="8f06b308-1267-4aba-9ebb-7f4bffdc13c4" providerId="ADAL" clId="{3D61A168-DC21-43D1-98C4-FCEA6CFBE8DE}" dt="2023-12-15T12:36:31.806" v="3132" actId="47"/>
        <pc:sldMkLst>
          <pc:docMk/>
          <pc:sldMk cId="1287534111" sldId="302"/>
        </pc:sldMkLst>
        <pc:spChg chg="mod">
          <ac:chgData name="Martin Geiger (Psychology)" userId="8f06b308-1267-4aba-9ebb-7f4bffdc13c4" providerId="ADAL" clId="{3D61A168-DC21-43D1-98C4-FCEA6CFBE8DE}" dt="2023-12-14T11:43:46.196" v="2349" actId="20577"/>
          <ac:spMkLst>
            <pc:docMk/>
            <pc:sldMk cId="1287534111" sldId="302"/>
            <ac:spMk id="9" creationId="{FCE0E47F-8A7D-07AB-F573-F6C95EEC441D}"/>
          </ac:spMkLst>
        </pc:spChg>
        <pc:picChg chg="add mod">
          <ac:chgData name="Martin Geiger (Psychology)" userId="8f06b308-1267-4aba-9ebb-7f4bffdc13c4" providerId="ADAL" clId="{3D61A168-DC21-43D1-98C4-FCEA6CFBE8DE}" dt="2023-12-14T11:43:28.767" v="2328" actId="14100"/>
          <ac:picMkLst>
            <pc:docMk/>
            <pc:sldMk cId="1287534111" sldId="302"/>
            <ac:picMk id="3" creationId="{C95F8812-6CD0-DFC3-CDCB-11CD05D7FA54}"/>
          </ac:picMkLst>
        </pc:picChg>
        <pc:picChg chg="del">
          <ac:chgData name="Martin Geiger (Psychology)" userId="8f06b308-1267-4aba-9ebb-7f4bffdc13c4" providerId="ADAL" clId="{3D61A168-DC21-43D1-98C4-FCEA6CFBE8DE}" dt="2023-12-13T17:34:21.427" v="1360" actId="478"/>
          <ac:picMkLst>
            <pc:docMk/>
            <pc:sldMk cId="1287534111" sldId="302"/>
            <ac:picMk id="4110" creationId="{E95239C9-D72C-BBB7-8C97-35B45EA0D9BE}"/>
          </ac:picMkLst>
        </pc:picChg>
        <pc:picChg chg="del">
          <ac:chgData name="Martin Geiger (Psychology)" userId="8f06b308-1267-4aba-9ebb-7f4bffdc13c4" providerId="ADAL" clId="{3D61A168-DC21-43D1-98C4-FCEA6CFBE8DE}" dt="2023-12-14T11:42:34.126" v="2320" actId="478"/>
          <ac:picMkLst>
            <pc:docMk/>
            <pc:sldMk cId="1287534111" sldId="302"/>
            <ac:picMk id="4112" creationId="{C2B65502-297B-E0C5-A6BD-EB09051C376E}"/>
          </ac:picMkLst>
        </pc:picChg>
        <pc:picChg chg="add mod">
          <ac:chgData name="Martin Geiger (Psychology)" userId="8f06b308-1267-4aba-9ebb-7f4bffdc13c4" providerId="ADAL" clId="{3D61A168-DC21-43D1-98C4-FCEA6CFBE8DE}" dt="2023-12-13T17:34:34.083" v="1366" actId="1076"/>
          <ac:picMkLst>
            <pc:docMk/>
            <pc:sldMk cId="1287534111" sldId="302"/>
            <ac:picMk id="6146" creationId="{9C66BD18-B0C0-7FE6-6C3C-DB9BAACB89F7}"/>
          </ac:picMkLst>
        </pc:picChg>
        <pc:picChg chg="add del mod">
          <ac:chgData name="Martin Geiger (Psychology)" userId="8f06b308-1267-4aba-9ebb-7f4bffdc13c4" providerId="ADAL" clId="{3D61A168-DC21-43D1-98C4-FCEA6CFBE8DE}" dt="2023-12-14T11:43:21.478" v="2325" actId="478"/>
          <ac:picMkLst>
            <pc:docMk/>
            <pc:sldMk cId="1287534111" sldId="302"/>
            <ac:picMk id="6148" creationId="{60D351C6-BEC0-B8BD-85D1-6ED088715EDB}"/>
          </ac:picMkLst>
        </pc:picChg>
      </pc:sldChg>
      <pc:sldChg chg="modSp add del mod ord">
        <pc:chgData name="Martin Geiger (Psychology)" userId="8f06b308-1267-4aba-9ebb-7f4bffdc13c4" providerId="ADAL" clId="{3D61A168-DC21-43D1-98C4-FCEA6CFBE8DE}" dt="2023-12-18T08:16:24.647" v="3199" actId="47"/>
        <pc:sldMkLst>
          <pc:docMk/>
          <pc:sldMk cId="4167122382" sldId="303"/>
        </pc:sldMkLst>
        <pc:spChg chg="mod">
          <ac:chgData name="Martin Geiger (Psychology)" userId="8f06b308-1267-4aba-9ebb-7f4bffdc13c4" providerId="ADAL" clId="{3D61A168-DC21-43D1-98C4-FCEA6CFBE8DE}" dt="2023-12-15T12:33:23.117" v="3043" actId="14100"/>
          <ac:spMkLst>
            <pc:docMk/>
            <pc:sldMk cId="4167122382" sldId="303"/>
            <ac:spMk id="2" creationId="{934EF4B8-1938-BC76-332B-EF6776FAF6F7}"/>
          </ac:spMkLst>
        </pc:spChg>
        <pc:spChg chg="mod">
          <ac:chgData name="Martin Geiger (Psychology)" userId="8f06b308-1267-4aba-9ebb-7f4bffdc13c4" providerId="ADAL" clId="{3D61A168-DC21-43D1-98C4-FCEA6CFBE8DE}" dt="2023-12-15T12:33:27.216" v="3045" actId="27636"/>
          <ac:spMkLst>
            <pc:docMk/>
            <pc:sldMk cId="4167122382" sldId="303"/>
            <ac:spMk id="4" creationId="{E93B0F44-23A7-4C85-EC81-56D1F455F02E}"/>
          </ac:spMkLst>
        </pc:spChg>
      </pc:sldChg>
      <pc:sldChg chg="modSp add del mod ord">
        <pc:chgData name="Martin Geiger (Psychology)" userId="8f06b308-1267-4aba-9ebb-7f4bffdc13c4" providerId="ADAL" clId="{3D61A168-DC21-43D1-98C4-FCEA6CFBE8DE}" dt="2023-12-13T18:35:24.301" v="2199" actId="47"/>
        <pc:sldMkLst>
          <pc:docMk/>
          <pc:sldMk cId="398329395" sldId="304"/>
        </pc:sldMkLst>
        <pc:spChg chg="mod">
          <ac:chgData name="Martin Geiger (Psychology)" userId="8f06b308-1267-4aba-9ebb-7f4bffdc13c4" providerId="ADAL" clId="{3D61A168-DC21-43D1-98C4-FCEA6CFBE8DE}" dt="2023-12-13T17:55:32.966" v="1718" actId="20577"/>
          <ac:spMkLst>
            <pc:docMk/>
            <pc:sldMk cId="398329395" sldId="304"/>
            <ac:spMk id="2" creationId="{934EF4B8-1938-BC76-332B-EF6776FAF6F7}"/>
          </ac:spMkLst>
        </pc:spChg>
      </pc:sldChg>
      <pc:sldChg chg="addSp delSp modSp add mod ord">
        <pc:chgData name="Martin Geiger (Psychology)" userId="8f06b308-1267-4aba-9ebb-7f4bffdc13c4" providerId="ADAL" clId="{3D61A168-DC21-43D1-98C4-FCEA6CFBE8DE}" dt="2023-12-18T08:24:25.273" v="3213" actId="478"/>
        <pc:sldMkLst>
          <pc:docMk/>
          <pc:sldMk cId="3916069655" sldId="305"/>
        </pc:sldMkLst>
        <pc:spChg chg="mod">
          <ac:chgData name="Martin Geiger (Psychology)" userId="8f06b308-1267-4aba-9ebb-7f4bffdc13c4" providerId="ADAL" clId="{3D61A168-DC21-43D1-98C4-FCEA6CFBE8DE}" dt="2023-12-13T17:55:57.612" v="1754" actId="14100"/>
          <ac:spMkLst>
            <pc:docMk/>
            <pc:sldMk cId="3916069655" sldId="305"/>
            <ac:spMk id="2" creationId="{934EF4B8-1938-BC76-332B-EF6776FAF6F7}"/>
          </ac:spMkLst>
        </pc:spChg>
        <pc:spChg chg="del">
          <ac:chgData name="Martin Geiger (Psychology)" userId="8f06b308-1267-4aba-9ebb-7f4bffdc13c4" providerId="ADAL" clId="{3D61A168-DC21-43D1-98C4-FCEA6CFBE8DE}" dt="2023-12-18T08:24:23.822" v="3212" actId="478"/>
          <ac:spMkLst>
            <pc:docMk/>
            <pc:sldMk cId="3916069655" sldId="305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8T08:24:04.644" v="3211" actId="478"/>
          <ac:spMkLst>
            <pc:docMk/>
            <pc:sldMk cId="3916069655" sldId="305"/>
            <ac:spMk id="5" creationId="{6CAAA82A-58A5-F880-4DE2-AB3AA47F143A}"/>
          </ac:spMkLst>
        </pc:spChg>
        <pc:spChg chg="add del mod">
          <ac:chgData name="Martin Geiger (Psychology)" userId="8f06b308-1267-4aba-9ebb-7f4bffdc13c4" providerId="ADAL" clId="{3D61A168-DC21-43D1-98C4-FCEA6CFBE8DE}" dt="2023-12-18T08:24:25.273" v="3213" actId="478"/>
          <ac:spMkLst>
            <pc:docMk/>
            <pc:sldMk cId="3916069655" sldId="305"/>
            <ac:spMk id="6" creationId="{C1FE3D16-E0B3-810A-5F83-5D5D0FBD1A8E}"/>
          </ac:spMkLst>
        </pc:spChg>
      </pc:sldChg>
      <pc:sldChg chg="add del">
        <pc:chgData name="Martin Geiger (Psychology)" userId="8f06b308-1267-4aba-9ebb-7f4bffdc13c4" providerId="ADAL" clId="{3D61A168-DC21-43D1-98C4-FCEA6CFBE8DE}" dt="2023-12-15T10:29:21.619" v="2391" actId="47"/>
        <pc:sldMkLst>
          <pc:docMk/>
          <pc:sldMk cId="3036798270" sldId="306"/>
        </pc:sldMkLst>
      </pc:sldChg>
      <pc:sldChg chg="modSp add mod ord">
        <pc:chgData name="Martin Geiger (Psychology)" userId="8f06b308-1267-4aba-9ebb-7f4bffdc13c4" providerId="ADAL" clId="{3D61A168-DC21-43D1-98C4-FCEA6CFBE8DE}" dt="2023-12-18T08:17:12.232" v="3201"/>
        <pc:sldMkLst>
          <pc:docMk/>
          <pc:sldMk cId="2236345742" sldId="307"/>
        </pc:sldMkLst>
        <pc:spChg chg="mod">
          <ac:chgData name="Martin Geiger (Psychology)" userId="8f06b308-1267-4aba-9ebb-7f4bffdc13c4" providerId="ADAL" clId="{3D61A168-DC21-43D1-98C4-FCEA6CFBE8DE}" dt="2023-12-13T18:09:58.660" v="1859" actId="20577"/>
          <ac:spMkLst>
            <pc:docMk/>
            <pc:sldMk cId="2236345742" sldId="307"/>
            <ac:spMk id="2" creationId="{0C8795CB-0388-7D1B-D7F7-AABF60F61C9D}"/>
          </ac:spMkLst>
        </pc:spChg>
        <pc:spChg chg="mod">
          <ac:chgData name="Martin Geiger (Psychology)" userId="8f06b308-1267-4aba-9ebb-7f4bffdc13c4" providerId="ADAL" clId="{3D61A168-DC21-43D1-98C4-FCEA6CFBE8DE}" dt="2023-12-13T18:11:17.931" v="1990" actId="20577"/>
          <ac:spMkLst>
            <pc:docMk/>
            <pc:sldMk cId="2236345742" sldId="307"/>
            <ac:spMk id="9" creationId="{78CB1B90-93AC-9834-A1AF-47CE435B0156}"/>
          </ac:spMkLst>
        </pc:spChg>
      </pc:sldChg>
      <pc:sldChg chg="add del">
        <pc:chgData name="Martin Geiger (Psychology)" userId="8f06b308-1267-4aba-9ebb-7f4bffdc13c4" providerId="ADAL" clId="{3D61A168-DC21-43D1-98C4-FCEA6CFBE8DE}" dt="2023-12-13T18:13:50.599" v="1994" actId="47"/>
        <pc:sldMkLst>
          <pc:docMk/>
          <pc:sldMk cId="227731627" sldId="308"/>
        </pc:sldMkLst>
      </pc:sldChg>
      <pc:sldChg chg="delSp modSp add mod ord">
        <pc:chgData name="Martin Geiger (Psychology)" userId="8f06b308-1267-4aba-9ebb-7f4bffdc13c4" providerId="ADAL" clId="{3D61A168-DC21-43D1-98C4-FCEA6CFBE8DE}" dt="2023-12-18T08:15:46.793" v="3194" actId="20577"/>
        <pc:sldMkLst>
          <pc:docMk/>
          <pc:sldMk cId="4013036981" sldId="308"/>
        </pc:sldMkLst>
        <pc:spChg chg="mod">
          <ac:chgData name="Martin Geiger (Psychology)" userId="8f06b308-1267-4aba-9ebb-7f4bffdc13c4" providerId="ADAL" clId="{3D61A168-DC21-43D1-98C4-FCEA6CFBE8DE}" dt="2023-12-18T08:15:46.793" v="3194" actId="20577"/>
          <ac:spMkLst>
            <pc:docMk/>
            <pc:sldMk cId="4013036981" sldId="308"/>
            <ac:spMk id="2" creationId="{934EF4B8-1938-BC76-332B-EF6776FAF6F7}"/>
          </ac:spMkLst>
        </pc:spChg>
        <pc:spChg chg="del">
          <ac:chgData name="Martin Geiger (Psychology)" userId="8f06b308-1267-4aba-9ebb-7f4bffdc13c4" providerId="ADAL" clId="{3D61A168-DC21-43D1-98C4-FCEA6CFBE8DE}" dt="2023-12-15T10:38:57.325" v="2455" actId="478"/>
          <ac:spMkLst>
            <pc:docMk/>
            <pc:sldMk cId="4013036981" sldId="308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5T10:38:58.568" v="2456" actId="478"/>
          <ac:spMkLst>
            <pc:docMk/>
            <pc:sldMk cId="4013036981" sldId="308"/>
            <ac:spMk id="5" creationId="{6CAAA82A-58A5-F880-4DE2-AB3AA47F143A}"/>
          </ac:spMkLst>
        </pc:spChg>
      </pc:sldChg>
      <pc:sldChg chg="modSp add mod ord">
        <pc:chgData name="Martin Geiger (Psychology)" userId="8f06b308-1267-4aba-9ebb-7f4bffdc13c4" providerId="ADAL" clId="{3D61A168-DC21-43D1-98C4-FCEA6CFBE8DE}" dt="2023-12-18T08:15:34.582" v="3193" actId="20577"/>
        <pc:sldMkLst>
          <pc:docMk/>
          <pc:sldMk cId="266117068" sldId="309"/>
        </pc:sldMkLst>
        <pc:spChg chg="mod">
          <ac:chgData name="Martin Geiger (Psychology)" userId="8f06b308-1267-4aba-9ebb-7f4bffdc13c4" providerId="ADAL" clId="{3D61A168-DC21-43D1-98C4-FCEA6CFBE8DE}" dt="2023-12-13T18:14:26.241" v="2032" actId="20577"/>
          <ac:spMkLst>
            <pc:docMk/>
            <pc:sldMk cId="266117068" sldId="309"/>
            <ac:spMk id="2" creationId="{0C8795CB-0388-7D1B-D7F7-AABF60F61C9D}"/>
          </ac:spMkLst>
        </pc:spChg>
        <pc:spChg chg="mod">
          <ac:chgData name="Martin Geiger (Psychology)" userId="8f06b308-1267-4aba-9ebb-7f4bffdc13c4" providerId="ADAL" clId="{3D61A168-DC21-43D1-98C4-FCEA6CFBE8DE}" dt="2023-12-18T08:15:34.582" v="3193" actId="20577"/>
          <ac:spMkLst>
            <pc:docMk/>
            <pc:sldMk cId="266117068" sldId="309"/>
            <ac:spMk id="9" creationId="{78CB1B90-93AC-9834-A1AF-47CE435B0156}"/>
          </ac:spMkLst>
        </pc:spChg>
      </pc:sldChg>
      <pc:sldChg chg="delSp modSp add del mod ord">
        <pc:chgData name="Martin Geiger (Psychology)" userId="8f06b308-1267-4aba-9ebb-7f4bffdc13c4" providerId="ADAL" clId="{3D61A168-DC21-43D1-98C4-FCEA6CFBE8DE}" dt="2023-12-18T08:51:42.436" v="3286" actId="20577"/>
        <pc:sldMkLst>
          <pc:docMk/>
          <pc:sldMk cId="875609351" sldId="310"/>
        </pc:sldMkLst>
        <pc:spChg chg="mod">
          <ac:chgData name="Martin Geiger (Psychology)" userId="8f06b308-1267-4aba-9ebb-7f4bffdc13c4" providerId="ADAL" clId="{3D61A168-DC21-43D1-98C4-FCEA6CFBE8DE}" dt="2023-12-18T08:51:42.436" v="3286" actId="20577"/>
          <ac:spMkLst>
            <pc:docMk/>
            <pc:sldMk cId="875609351" sldId="310"/>
            <ac:spMk id="2" creationId="{934EF4B8-1938-BC76-332B-EF6776FAF6F7}"/>
          </ac:spMkLst>
        </pc:spChg>
        <pc:spChg chg="del mod">
          <ac:chgData name="Martin Geiger (Psychology)" userId="8f06b308-1267-4aba-9ebb-7f4bffdc13c4" providerId="ADAL" clId="{3D61A168-DC21-43D1-98C4-FCEA6CFBE8DE}" dt="2023-12-15T11:48:31.154" v="2466" actId="478"/>
          <ac:spMkLst>
            <pc:docMk/>
            <pc:sldMk cId="875609351" sldId="310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5T11:48:30.020" v="2465" actId="478"/>
          <ac:spMkLst>
            <pc:docMk/>
            <pc:sldMk cId="875609351" sldId="310"/>
            <ac:spMk id="5" creationId="{6CAAA82A-58A5-F880-4DE2-AB3AA47F143A}"/>
          </ac:spMkLst>
        </pc:spChg>
      </pc:sldChg>
      <pc:sldChg chg="delSp modSp add mod ord">
        <pc:chgData name="Martin Geiger (Psychology)" userId="8f06b308-1267-4aba-9ebb-7f4bffdc13c4" providerId="ADAL" clId="{3D61A168-DC21-43D1-98C4-FCEA6CFBE8DE}" dt="2023-12-15T11:48:36.976" v="2478" actId="20577"/>
        <pc:sldMkLst>
          <pc:docMk/>
          <pc:sldMk cId="1137697664" sldId="311"/>
        </pc:sldMkLst>
        <pc:spChg chg="mod">
          <ac:chgData name="Martin Geiger (Psychology)" userId="8f06b308-1267-4aba-9ebb-7f4bffdc13c4" providerId="ADAL" clId="{3D61A168-DC21-43D1-98C4-FCEA6CFBE8DE}" dt="2023-12-15T11:48:36.976" v="2478" actId="20577"/>
          <ac:spMkLst>
            <pc:docMk/>
            <pc:sldMk cId="1137697664" sldId="311"/>
            <ac:spMk id="2" creationId="{934EF4B8-1938-BC76-332B-EF6776FAF6F7}"/>
          </ac:spMkLst>
        </pc:spChg>
        <pc:spChg chg="del">
          <ac:chgData name="Martin Geiger (Psychology)" userId="8f06b308-1267-4aba-9ebb-7f4bffdc13c4" providerId="ADAL" clId="{3D61A168-DC21-43D1-98C4-FCEA6CFBE8DE}" dt="2023-12-15T11:48:33.107" v="2467" actId="478"/>
          <ac:spMkLst>
            <pc:docMk/>
            <pc:sldMk cId="1137697664" sldId="311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5T11:48:33.898" v="2468" actId="478"/>
          <ac:spMkLst>
            <pc:docMk/>
            <pc:sldMk cId="1137697664" sldId="311"/>
            <ac:spMk id="5" creationId="{6CAAA82A-58A5-F880-4DE2-AB3AA47F143A}"/>
          </ac:spMkLst>
        </pc:spChg>
      </pc:sldChg>
      <pc:sldChg chg="addSp delSp modSp add mod">
        <pc:chgData name="Martin Geiger (Psychology)" userId="8f06b308-1267-4aba-9ebb-7f4bffdc13c4" providerId="ADAL" clId="{3D61A168-DC21-43D1-98C4-FCEA6CFBE8DE}" dt="2023-12-15T11:48:45.370" v="2481" actId="478"/>
        <pc:sldMkLst>
          <pc:docMk/>
          <pc:sldMk cId="2217221893" sldId="312"/>
        </pc:sldMkLst>
        <pc:spChg chg="del">
          <ac:chgData name="Martin Geiger (Psychology)" userId="8f06b308-1267-4aba-9ebb-7f4bffdc13c4" providerId="ADAL" clId="{3D61A168-DC21-43D1-98C4-FCEA6CFBE8DE}" dt="2023-12-15T11:48:43.479" v="2480" actId="478"/>
          <ac:spMkLst>
            <pc:docMk/>
            <pc:sldMk cId="2217221893" sldId="312"/>
            <ac:spMk id="2" creationId="{934EF4B8-1938-BC76-332B-EF6776FAF6F7}"/>
          </ac:spMkLst>
        </pc:spChg>
        <pc:spChg chg="add del mod">
          <ac:chgData name="Martin Geiger (Psychology)" userId="8f06b308-1267-4aba-9ebb-7f4bffdc13c4" providerId="ADAL" clId="{3D61A168-DC21-43D1-98C4-FCEA6CFBE8DE}" dt="2023-12-15T11:48:45.370" v="2481" actId="478"/>
          <ac:spMkLst>
            <pc:docMk/>
            <pc:sldMk cId="2217221893" sldId="312"/>
            <ac:spMk id="4" creationId="{42C4C311-1761-6B29-86B6-9BE1BD8E5099}"/>
          </ac:spMkLst>
        </pc:spChg>
      </pc:sldChg>
      <pc:sldChg chg="addSp delSp modSp add mod ord">
        <pc:chgData name="Martin Geiger (Psychology)" userId="8f06b308-1267-4aba-9ebb-7f4bffdc13c4" providerId="ADAL" clId="{3D61A168-DC21-43D1-98C4-FCEA6CFBE8DE}" dt="2023-12-18T08:53:09.806" v="3290" actId="255"/>
        <pc:sldMkLst>
          <pc:docMk/>
          <pc:sldMk cId="2791421253" sldId="313"/>
        </pc:sldMkLst>
        <pc:spChg chg="add del mod">
          <ac:chgData name="Martin Geiger (Psychology)" userId="8f06b308-1267-4aba-9ebb-7f4bffdc13c4" providerId="ADAL" clId="{3D61A168-DC21-43D1-98C4-FCEA6CFBE8DE}" dt="2023-12-15T12:05:05.089" v="2541" actId="478"/>
          <ac:spMkLst>
            <pc:docMk/>
            <pc:sldMk cId="2791421253" sldId="313"/>
            <ac:spMk id="3" creationId="{5539E279-50CF-EBB8-4B0F-4ECC0FBB8AB2}"/>
          </ac:spMkLst>
        </pc:spChg>
        <pc:spChg chg="add mod">
          <ac:chgData name="Martin Geiger (Psychology)" userId="8f06b308-1267-4aba-9ebb-7f4bffdc13c4" providerId="ADAL" clId="{3D61A168-DC21-43D1-98C4-FCEA6CFBE8DE}" dt="2023-12-18T08:23:52.725" v="3210" actId="1076"/>
          <ac:spMkLst>
            <pc:docMk/>
            <pc:sldMk cId="2791421253" sldId="313"/>
            <ac:spMk id="4" creationId="{8F7DFB84-E9EE-992B-3EB9-B26A6F42ED33}"/>
          </ac:spMkLst>
        </pc:spChg>
        <pc:spChg chg="add mod">
          <ac:chgData name="Martin Geiger (Psychology)" userId="8f06b308-1267-4aba-9ebb-7f4bffdc13c4" providerId="ADAL" clId="{3D61A168-DC21-43D1-98C4-FCEA6CFBE8DE}" dt="2023-12-18T08:53:05.637" v="3289" actId="255"/>
          <ac:spMkLst>
            <pc:docMk/>
            <pc:sldMk cId="2791421253" sldId="313"/>
            <ac:spMk id="5" creationId="{1265037F-DC7F-95C6-C5DA-29506F053B4E}"/>
          </ac:spMkLst>
        </pc:spChg>
        <pc:spChg chg="add mod">
          <ac:chgData name="Martin Geiger (Psychology)" userId="8f06b308-1267-4aba-9ebb-7f4bffdc13c4" providerId="ADAL" clId="{3D61A168-DC21-43D1-98C4-FCEA6CFBE8DE}" dt="2023-12-18T08:23:36.993" v="3209" actId="404"/>
          <ac:spMkLst>
            <pc:docMk/>
            <pc:sldMk cId="2791421253" sldId="313"/>
            <ac:spMk id="6" creationId="{B93C3ECA-ED93-439A-94AE-170B8D47B673}"/>
          </ac:spMkLst>
        </pc:spChg>
        <pc:spChg chg="add mod">
          <ac:chgData name="Martin Geiger (Psychology)" userId="8f06b308-1267-4aba-9ebb-7f4bffdc13c4" providerId="ADAL" clId="{3D61A168-DC21-43D1-98C4-FCEA6CFBE8DE}" dt="2023-12-18T08:52:58.353" v="3287" actId="403"/>
          <ac:spMkLst>
            <pc:docMk/>
            <pc:sldMk cId="2791421253" sldId="313"/>
            <ac:spMk id="7" creationId="{A0F34BAF-5A09-0C28-187C-426B787CCA4E}"/>
          </ac:spMkLst>
        </pc:spChg>
        <pc:spChg chg="mod">
          <ac:chgData name="Martin Geiger (Psychology)" userId="8f06b308-1267-4aba-9ebb-7f4bffdc13c4" providerId="ADAL" clId="{3D61A168-DC21-43D1-98C4-FCEA6CFBE8DE}" dt="2023-12-18T08:23:36.993" v="3209" actId="404"/>
          <ac:spMkLst>
            <pc:docMk/>
            <pc:sldMk cId="2791421253" sldId="313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3D61A168-DC21-43D1-98C4-FCEA6CFBE8DE}" dt="2023-12-18T08:53:09.806" v="3290" actId="255"/>
          <ac:spMkLst>
            <pc:docMk/>
            <pc:sldMk cId="2791421253" sldId="313"/>
            <ac:spMk id="16" creationId="{F8320ED0-EDD0-8D61-3ED7-DE897CD94C1C}"/>
          </ac:spMkLst>
        </pc:spChg>
        <pc:picChg chg="del mod">
          <ac:chgData name="Martin Geiger (Psychology)" userId="8f06b308-1267-4aba-9ebb-7f4bffdc13c4" providerId="ADAL" clId="{3D61A168-DC21-43D1-98C4-FCEA6CFBE8DE}" dt="2023-12-15T12:05:03.166" v="2540" actId="478"/>
          <ac:picMkLst>
            <pc:docMk/>
            <pc:sldMk cId="2791421253" sldId="313"/>
            <ac:picMk id="9" creationId="{9310F1D6-C5A1-01BA-4A1C-04E18BAB8B9D}"/>
          </ac:picMkLst>
        </pc:picChg>
        <pc:picChg chg="del">
          <ac:chgData name="Martin Geiger (Psychology)" userId="8f06b308-1267-4aba-9ebb-7f4bffdc13c4" providerId="ADAL" clId="{3D61A168-DC21-43D1-98C4-FCEA6CFBE8DE}" dt="2023-12-15T12:05:40.931" v="2551" actId="478"/>
          <ac:picMkLst>
            <pc:docMk/>
            <pc:sldMk cId="2791421253" sldId="313"/>
            <ac:picMk id="10" creationId="{2EAF1941-DEF7-C39D-FF65-53F64B8BD9EC}"/>
          </ac:picMkLst>
        </pc:picChg>
        <pc:picChg chg="del">
          <ac:chgData name="Martin Geiger (Psychology)" userId="8f06b308-1267-4aba-9ebb-7f4bffdc13c4" providerId="ADAL" clId="{3D61A168-DC21-43D1-98C4-FCEA6CFBE8DE}" dt="2023-12-15T12:05:40.492" v="2550" actId="478"/>
          <ac:picMkLst>
            <pc:docMk/>
            <pc:sldMk cId="2791421253" sldId="313"/>
            <ac:picMk id="13" creationId="{86F8E504-E59C-556E-8886-91360A5EE10B}"/>
          </ac:picMkLst>
        </pc:picChg>
        <pc:picChg chg="add mod">
          <ac:chgData name="Martin Geiger (Psychology)" userId="8f06b308-1267-4aba-9ebb-7f4bffdc13c4" providerId="ADAL" clId="{3D61A168-DC21-43D1-98C4-FCEA6CFBE8DE}" dt="2023-12-15T12:17:54.835" v="2820" actId="1076"/>
          <ac:picMkLst>
            <pc:docMk/>
            <pc:sldMk cId="2791421253" sldId="313"/>
            <ac:picMk id="1026" creationId="{8D890AE2-A05C-DACC-0EA6-D68C9F1A138A}"/>
          </ac:picMkLst>
        </pc:picChg>
        <pc:picChg chg="add mod">
          <ac:chgData name="Martin Geiger (Psychology)" userId="8f06b308-1267-4aba-9ebb-7f4bffdc13c4" providerId="ADAL" clId="{3D61A168-DC21-43D1-98C4-FCEA6CFBE8DE}" dt="2023-12-15T12:17:54.835" v="2820" actId="1076"/>
          <ac:picMkLst>
            <pc:docMk/>
            <pc:sldMk cId="2791421253" sldId="313"/>
            <ac:picMk id="1028" creationId="{F7DCCE61-B736-BCBA-493B-3C14297FD986}"/>
          </ac:picMkLst>
        </pc:picChg>
        <pc:picChg chg="add mod">
          <ac:chgData name="Martin Geiger (Psychology)" userId="8f06b308-1267-4aba-9ebb-7f4bffdc13c4" providerId="ADAL" clId="{3D61A168-DC21-43D1-98C4-FCEA6CFBE8DE}" dt="2023-12-15T12:17:54.835" v="2820" actId="1076"/>
          <ac:picMkLst>
            <pc:docMk/>
            <pc:sldMk cId="2791421253" sldId="313"/>
            <ac:picMk id="1030" creationId="{7BB28ABF-244A-0393-908D-B7D2DE4C1C80}"/>
          </ac:picMkLst>
        </pc:picChg>
      </pc:sldChg>
      <pc:sldChg chg="addSp delSp modSp add mod ord">
        <pc:chgData name="Martin Geiger (Psychology)" userId="8f06b308-1267-4aba-9ebb-7f4bffdc13c4" providerId="ADAL" clId="{3D61A168-DC21-43D1-98C4-FCEA6CFBE8DE}" dt="2023-12-15T18:42:12.869" v="3181" actId="20577"/>
        <pc:sldMkLst>
          <pc:docMk/>
          <pc:sldMk cId="1717696699" sldId="314"/>
        </pc:sldMkLst>
        <pc:spChg chg="add del mod">
          <ac:chgData name="Martin Geiger (Psychology)" userId="8f06b308-1267-4aba-9ebb-7f4bffdc13c4" providerId="ADAL" clId="{3D61A168-DC21-43D1-98C4-FCEA6CFBE8DE}" dt="2023-12-15T12:35:52.824" v="3125" actId="478"/>
          <ac:spMkLst>
            <pc:docMk/>
            <pc:sldMk cId="1717696699" sldId="314"/>
            <ac:spMk id="2" creationId="{352A67C6-D382-C615-EFCA-CABCF7144FBA}"/>
          </ac:spMkLst>
        </pc:spChg>
        <pc:spChg chg="del">
          <ac:chgData name="Martin Geiger (Psychology)" userId="8f06b308-1267-4aba-9ebb-7f4bffdc13c4" providerId="ADAL" clId="{3D61A168-DC21-43D1-98C4-FCEA6CFBE8DE}" dt="2023-12-15T12:35:50.771" v="3124" actId="478"/>
          <ac:spMkLst>
            <pc:docMk/>
            <pc:sldMk cId="1717696699" sldId="314"/>
            <ac:spMk id="3" creationId="{30EBF7EE-53AA-E7F3-32FA-FE37383AD3BA}"/>
          </ac:spMkLst>
        </pc:spChg>
        <pc:spChg chg="add del mod">
          <ac:chgData name="Martin Geiger (Psychology)" userId="8f06b308-1267-4aba-9ebb-7f4bffdc13c4" providerId="ADAL" clId="{3D61A168-DC21-43D1-98C4-FCEA6CFBE8DE}" dt="2023-12-15T12:35:52.824" v="3125" actId="478"/>
          <ac:spMkLst>
            <pc:docMk/>
            <pc:sldMk cId="1717696699" sldId="314"/>
            <ac:spMk id="5" creationId="{FE15A256-F7CA-FCDD-0BA2-496D7C7EEEFF}"/>
          </ac:spMkLst>
        </pc:spChg>
        <pc:spChg chg="add del mod">
          <ac:chgData name="Martin Geiger (Psychology)" userId="8f06b308-1267-4aba-9ebb-7f4bffdc13c4" providerId="ADAL" clId="{3D61A168-DC21-43D1-98C4-FCEA6CFBE8DE}" dt="2023-12-15T12:36:07.577" v="3127"/>
          <ac:spMkLst>
            <pc:docMk/>
            <pc:sldMk cId="1717696699" sldId="314"/>
            <ac:spMk id="12" creationId="{BE406E08-1A5C-920D-5D1D-602A554A09ED}"/>
          </ac:spMkLst>
        </pc:spChg>
        <pc:spChg chg="add del mod">
          <ac:chgData name="Martin Geiger (Psychology)" userId="8f06b308-1267-4aba-9ebb-7f4bffdc13c4" providerId="ADAL" clId="{3D61A168-DC21-43D1-98C4-FCEA6CFBE8DE}" dt="2023-12-15T12:36:07.577" v="3127"/>
          <ac:spMkLst>
            <pc:docMk/>
            <pc:sldMk cId="1717696699" sldId="314"/>
            <ac:spMk id="13" creationId="{E55D3FC8-F5DE-8A05-F273-75D28F5D12FE}"/>
          </ac:spMkLst>
        </pc:spChg>
        <pc:spChg chg="del">
          <ac:chgData name="Martin Geiger (Psychology)" userId="8f06b308-1267-4aba-9ebb-7f4bffdc13c4" providerId="ADAL" clId="{3D61A168-DC21-43D1-98C4-FCEA6CFBE8DE}" dt="2023-12-15T12:35:50.771" v="3124" actId="478"/>
          <ac:spMkLst>
            <pc:docMk/>
            <pc:sldMk cId="1717696699" sldId="314"/>
            <ac:spMk id="14" creationId="{3D31EC31-EEE5-7320-8F0F-9769224608A6}"/>
          </ac:spMkLst>
        </pc:spChg>
        <pc:spChg chg="del">
          <ac:chgData name="Martin Geiger (Psychology)" userId="8f06b308-1267-4aba-9ebb-7f4bffdc13c4" providerId="ADAL" clId="{3D61A168-DC21-43D1-98C4-FCEA6CFBE8DE}" dt="2023-12-15T12:35:50.771" v="3124" actId="478"/>
          <ac:spMkLst>
            <pc:docMk/>
            <pc:sldMk cId="1717696699" sldId="314"/>
            <ac:spMk id="16" creationId="{F8320ED0-EDD0-8D61-3ED7-DE897CD94C1C}"/>
          </ac:spMkLst>
        </pc:spChg>
        <pc:spChg chg="add mod">
          <ac:chgData name="Martin Geiger (Psychology)" userId="8f06b308-1267-4aba-9ebb-7f4bffdc13c4" providerId="ADAL" clId="{3D61A168-DC21-43D1-98C4-FCEA6CFBE8DE}" dt="2023-12-15T12:36:11.377" v="3129"/>
          <ac:spMkLst>
            <pc:docMk/>
            <pc:sldMk cId="1717696699" sldId="314"/>
            <ac:spMk id="24" creationId="{A124B40E-3091-4162-E8BD-58C3A6DFC36D}"/>
          </ac:spMkLst>
        </pc:spChg>
        <pc:spChg chg="add mod">
          <ac:chgData name="Martin Geiger (Psychology)" userId="8f06b308-1267-4aba-9ebb-7f4bffdc13c4" providerId="ADAL" clId="{3D61A168-DC21-43D1-98C4-FCEA6CFBE8DE}" dt="2023-12-15T18:42:12.869" v="3181" actId="20577"/>
          <ac:spMkLst>
            <pc:docMk/>
            <pc:sldMk cId="1717696699" sldId="314"/>
            <ac:spMk id="25" creationId="{84400A23-9DB8-59B8-EC8B-B8A3337A5FD9}"/>
          </ac:spMkLst>
        </pc:spChg>
        <pc:picChg chg="del">
          <ac:chgData name="Martin Geiger (Psychology)" userId="8f06b308-1267-4aba-9ebb-7f4bffdc13c4" providerId="ADAL" clId="{3D61A168-DC21-43D1-98C4-FCEA6CFBE8DE}" dt="2023-12-15T12:35:50.771" v="3124" actId="478"/>
          <ac:picMkLst>
            <pc:docMk/>
            <pc:sldMk cId="1717696699" sldId="314"/>
            <ac:picMk id="4" creationId="{A9B55186-529B-733F-75E3-C74805D24255}"/>
          </ac:picMkLst>
        </pc:picChg>
        <pc:picChg chg="del">
          <ac:chgData name="Martin Geiger (Psychology)" userId="8f06b308-1267-4aba-9ebb-7f4bffdc13c4" providerId="ADAL" clId="{3D61A168-DC21-43D1-98C4-FCEA6CFBE8DE}" dt="2023-12-15T12:35:50.771" v="3124" actId="478"/>
          <ac:picMkLst>
            <pc:docMk/>
            <pc:sldMk cId="1717696699" sldId="314"/>
            <ac:picMk id="6" creationId="{DFD9781B-36AC-8ACF-6C2B-C44C4E1611D8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7" creationId="{81237241-4A17-ED2C-3D78-E79D6F75B997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8" creationId="{68C354DA-1694-0160-5763-E85D0648DEBA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9" creationId="{1788EF00-62E1-5B7E-EC35-6945082BCE9F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0" creationId="{BE159A8A-F175-CCAD-EC9C-ED7A8EF39397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1" creationId="{80CC6809-C2AB-E407-1E8D-97DBA5F39434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5" creationId="{2863E3D9-AD4C-06FE-492B-6697173C66AE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7" creationId="{D676551B-E975-DD81-BE2F-9FF5E618E893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8" creationId="{9E139D89-2FE0-2059-B32B-8D9A8266BAEE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19" creationId="{69981A4E-8560-15DE-CBF5-2DA581FADB66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0" creationId="{27EDC5C3-21F3-3E15-CC59-37E11B6E00E4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1" creationId="{12674788-9B2E-4B6B-8CCE-6711AB681892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2" creationId="{2927E3F2-3CD9-5448-52D2-3CC2A262411F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3" creationId="{6BF9A9F5-5F1D-44FE-E8D4-86AE71505117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6" creationId="{CB402038-D3F6-4482-90E9-EAC0953BBC93}"/>
          </ac:picMkLst>
        </pc:picChg>
        <pc:picChg chg="add del mod">
          <ac:chgData name="Martin Geiger (Psychology)" userId="8f06b308-1267-4aba-9ebb-7f4bffdc13c4" providerId="ADAL" clId="{3D61A168-DC21-43D1-98C4-FCEA6CFBE8DE}" dt="2023-12-15T18:41:16.267" v="3136" actId="478"/>
          <ac:picMkLst>
            <pc:docMk/>
            <pc:sldMk cId="1717696699" sldId="314"/>
            <ac:picMk id="27" creationId="{CA5C5309-8E11-3CFC-8E51-3FB6E62694CB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8" creationId="{0F0610B6-476C-937C-A700-76AB695E06E3}"/>
          </ac:picMkLst>
        </pc:picChg>
        <pc:picChg chg="add mod">
          <ac:chgData name="Martin Geiger (Psychology)" userId="8f06b308-1267-4aba-9ebb-7f4bffdc13c4" providerId="ADAL" clId="{3D61A168-DC21-43D1-98C4-FCEA6CFBE8DE}" dt="2023-12-15T18:42:09.255" v="3178" actId="1076"/>
          <ac:picMkLst>
            <pc:docMk/>
            <pc:sldMk cId="1717696699" sldId="314"/>
            <ac:picMk id="4098" creationId="{2785B39A-0E8E-7388-0604-F50369FE9CB5}"/>
          </ac:picMkLst>
        </pc:picChg>
      </pc:sldChg>
      <pc:sldChg chg="addSp delSp modSp add">
        <pc:chgData name="Martin Geiger (Psychology)" userId="8f06b308-1267-4aba-9ebb-7f4bffdc13c4" providerId="ADAL" clId="{3D61A168-DC21-43D1-98C4-FCEA6CFBE8DE}" dt="2023-12-15T18:42:58.894" v="3187" actId="14100"/>
        <pc:sldMkLst>
          <pc:docMk/>
          <pc:sldMk cId="363968916" sldId="315"/>
        </pc:sldMkLst>
        <pc:spChg chg="add mod">
          <ac:chgData name="Martin Geiger (Psychology)" userId="8f06b308-1267-4aba-9ebb-7f4bffdc13c4" providerId="ADAL" clId="{3D61A168-DC21-43D1-98C4-FCEA6CFBE8DE}" dt="2023-12-15T12:36:22.222" v="3131" actId="1076"/>
          <ac:spMkLst>
            <pc:docMk/>
            <pc:sldMk cId="363968916" sldId="315"/>
            <ac:spMk id="2" creationId="{B3E83068-3302-8FA0-19C5-53CD5A1DD25A}"/>
          </ac:spMkLst>
        </pc:spChg>
        <pc:spChg chg="add mod">
          <ac:chgData name="Martin Geiger (Psychology)" userId="8f06b308-1267-4aba-9ebb-7f4bffdc13c4" providerId="ADAL" clId="{3D61A168-DC21-43D1-98C4-FCEA6CFBE8DE}" dt="2023-12-15T12:36:22.222" v="3131" actId="1076"/>
          <ac:spMkLst>
            <pc:docMk/>
            <pc:sldMk cId="363968916" sldId="315"/>
            <ac:spMk id="3" creationId="{C9E8896A-C8AE-6F23-E62D-993463387DB2}"/>
          </ac:spMkLst>
        </pc:spChg>
        <pc:picChg chg="add mod">
          <ac:chgData name="Martin Geiger (Psychology)" userId="8f06b308-1267-4aba-9ebb-7f4bffdc13c4" providerId="ADAL" clId="{3D61A168-DC21-43D1-98C4-FCEA6CFBE8DE}" dt="2023-12-15T18:42:58.894" v="3187" actId="14100"/>
          <ac:picMkLst>
            <pc:docMk/>
            <pc:sldMk cId="363968916" sldId="315"/>
            <ac:picMk id="4" creationId="{8A8584B1-CB98-FEC3-657C-289C3141F758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5" creationId="{CC0FC045-A553-8D8A-5250-5B876CA5EC40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6" creationId="{5BF5D2B7-2A8E-927A-D690-94616FF00488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7" creationId="{C633EF8F-5127-37B1-FB80-272F990B2223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8" creationId="{854EF173-B551-80DB-2B20-D88CE5260FFD}"/>
          </ac:picMkLst>
        </pc:picChg>
        <pc:picChg chg="add del mod">
          <ac:chgData name="Martin Geiger (Psychology)" userId="8f06b308-1267-4aba-9ebb-7f4bffdc13c4" providerId="ADAL" clId="{3D61A168-DC21-43D1-98C4-FCEA6CFBE8DE}" dt="2023-12-15T18:42:48.473" v="3182" actId="478"/>
          <ac:picMkLst>
            <pc:docMk/>
            <pc:sldMk cId="363968916" sldId="315"/>
            <ac:picMk id="9" creationId="{9C8D1CE7-89D0-96C6-0AB5-9376C4C88610}"/>
          </ac:picMkLst>
        </pc:picChg>
        <pc:picChg chg="add mod">
          <ac:chgData name="Martin Geiger (Psychology)" userId="8f06b308-1267-4aba-9ebb-7f4bffdc13c4" providerId="ADAL" clId="{3D61A168-DC21-43D1-98C4-FCEA6CFBE8DE}" dt="2023-12-15T18:42:56.670" v="3186" actId="1076"/>
          <ac:picMkLst>
            <pc:docMk/>
            <pc:sldMk cId="363968916" sldId="315"/>
            <ac:picMk id="5122" creationId="{D558C416-5A6C-5ABF-BCD3-3410DAC555F8}"/>
          </ac:picMkLst>
        </pc:picChg>
      </pc:sldChg>
      <pc:sldMasterChg chg="delSldLayout">
        <pc:chgData name="Martin Geiger (Psychology)" userId="8f06b308-1267-4aba-9ebb-7f4bffdc13c4" providerId="ADAL" clId="{3D61A168-DC21-43D1-98C4-FCEA6CFBE8DE}" dt="2023-12-13T18:13:50.599" v="1994" actId="47"/>
        <pc:sldMasterMkLst>
          <pc:docMk/>
          <pc:sldMasterMk cId="593345641" sldId="2147483673"/>
        </pc:sldMasterMkLst>
        <pc:sldLayoutChg chg="del">
          <pc:chgData name="Martin Geiger (Psychology)" userId="8f06b308-1267-4aba-9ebb-7f4bffdc13c4" providerId="ADAL" clId="{3D61A168-DC21-43D1-98C4-FCEA6CFBE8DE}" dt="2023-12-13T18:13:50.599" v="1994" actId="47"/>
          <pc:sldLayoutMkLst>
            <pc:docMk/>
            <pc:sldMasterMk cId="593345641" sldId="2147483673"/>
            <pc:sldLayoutMk cId="348802028" sldId="214748371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46B67-71C4-6A20-5B1F-CF02011E0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6DA43-4E6A-F57C-F129-8621F4C48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B6302-81D9-3341-8BEE-558FFE2510A3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356D5-F218-1A4F-F824-0004C2F048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BB1A6-FD46-F964-76CD-4727A6A7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4192F-5B50-BB49-817A-7CA11482C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42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BDFEF-057C-A843-8C81-03384ABB4BF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D149E-358D-2440-BDD5-072440F2B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4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9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5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1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67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1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0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25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2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48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2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04F269-56E3-639E-F1B1-41EEC4813B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E02850-963E-BCA7-D70C-3BCCF65A06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SECTION TITLE </a:t>
            </a:r>
          </a:p>
        </p:txBody>
      </p:sp>
    </p:spTree>
    <p:extLst>
      <p:ext uri="{BB962C8B-B14F-4D97-AF65-F5344CB8AC3E}">
        <p14:creationId xmlns:p14="http://schemas.microsoft.com/office/powerpoint/2010/main" val="3165889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00776-6FDA-FB49-9239-188832AB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225D9904-7AA2-396F-0F75-33E10EDC8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59573C0-1F6E-DFB0-0D61-5F74874611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99774-6AA3-F589-0A9A-821A001F668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93569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F3E1A1-7743-1E1A-2D7C-5201F6AFA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7B265FD-59C8-F243-F2B9-C772E46D1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E17D6ED-714F-C4D3-B47D-A2A66C66E62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60888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5F7B9A0-DAE3-C350-D76B-69F54C16A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6B5658-9066-6B42-2495-40DA16748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4D26C-435B-06ED-1B87-DBF87D37083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621728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5F4E244-E32F-5A57-3D27-69349C663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0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962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617736"/>
            <a:ext cx="6353996" cy="150589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headline here.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100865E-5051-867A-F0B7-9292EDC1A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E830DC3-EB81-6CBE-5D45-B3CCDF98F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0" y="617736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3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headline here.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87793A-A511-5610-0CB0-AA06AF8E2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2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headline here.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1586DB-4343-A688-E644-4D38C6EA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653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16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04F269-56E3-639E-F1B1-41EEC4813B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E02850-963E-BCA7-D70C-3BCCF65A06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2727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9600" cy="685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92F3AA-2026-24C9-831B-F66B099808A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56738" y="0"/>
            <a:ext cx="4542379" cy="6858000"/>
          </a:xfrm>
          <a:custGeom>
            <a:avLst/>
            <a:gdLst>
              <a:gd name="connsiteX0" fmla="*/ 1896887 w 4542379"/>
              <a:gd name="connsiteY0" fmla="*/ 0 h 6858000"/>
              <a:gd name="connsiteX1" fmla="*/ 4542379 w 4542379"/>
              <a:gd name="connsiteY1" fmla="*/ 0 h 6858000"/>
              <a:gd name="connsiteX2" fmla="*/ 4542379 w 4542379"/>
              <a:gd name="connsiteY2" fmla="*/ 6858000 h 6858000"/>
              <a:gd name="connsiteX3" fmla="*/ 2609965 w 4542379"/>
              <a:gd name="connsiteY3" fmla="*/ 6858000 h 6858000"/>
              <a:gd name="connsiteX4" fmla="*/ 0 w 4542379"/>
              <a:gd name="connsiteY4" fmla="*/ 177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2379" h="6858000">
                <a:moveTo>
                  <a:pt x="1896887" y="0"/>
                </a:moveTo>
                <a:lnTo>
                  <a:pt x="4542379" y="0"/>
                </a:lnTo>
                <a:lnTo>
                  <a:pt x="4542379" y="6858000"/>
                </a:lnTo>
                <a:lnTo>
                  <a:pt x="2609965" y="6858000"/>
                </a:lnTo>
                <a:lnTo>
                  <a:pt x="0" y="177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E62669-0C8C-8C81-1274-25D6557268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4F300-E495-F297-DBF6-81920AD6E6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965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9600" cy="685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04F269-56E3-639E-F1B1-41EEC4813B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/>
              <a:t>image box on the right click on icon or drag </a:t>
            </a:r>
            <a:br>
              <a:rPr lang="en-GB" dirty="0"/>
            </a:br>
            <a:r>
              <a:rPr lang="en-GB" dirty="0"/>
              <a:t>image into the space to add.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E02850-963E-BCA7-D70C-3BCCF65A06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D1D972-DB48-9F79-3343-53455BAD1A3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650676" y="0"/>
            <a:ext cx="4541325" cy="6854092"/>
          </a:xfrm>
          <a:custGeom>
            <a:avLst/>
            <a:gdLst>
              <a:gd name="connsiteX0" fmla="*/ 1895608 w 4541325"/>
              <a:gd name="connsiteY0" fmla="*/ 0 h 6854092"/>
              <a:gd name="connsiteX1" fmla="*/ 4541325 w 4541325"/>
              <a:gd name="connsiteY1" fmla="*/ 0 h 6854092"/>
              <a:gd name="connsiteX2" fmla="*/ 4541325 w 4541325"/>
              <a:gd name="connsiteY2" fmla="*/ 6854092 h 6854092"/>
              <a:gd name="connsiteX3" fmla="*/ 2610437 w 4541325"/>
              <a:gd name="connsiteY3" fmla="*/ 6854092 h 6854092"/>
              <a:gd name="connsiteX4" fmla="*/ 0 w 4541325"/>
              <a:gd name="connsiteY4" fmla="*/ 4568092 h 68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1325" h="6854092">
                <a:moveTo>
                  <a:pt x="1895608" y="0"/>
                </a:moveTo>
                <a:lnTo>
                  <a:pt x="4541325" y="0"/>
                </a:lnTo>
                <a:lnTo>
                  <a:pt x="4541325" y="6854092"/>
                </a:lnTo>
                <a:lnTo>
                  <a:pt x="2610437" y="6854092"/>
                </a:lnTo>
                <a:lnTo>
                  <a:pt x="0" y="45680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653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7140E-3A47-D241-7182-3577AE6E8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57561D6-159E-FCBC-EAD3-DCD31BFEE6F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2175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211E00-435D-6B93-A948-8B711ACD846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47A4-2E76-022B-2525-898053FDCC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1036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19740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211E00-435D-6B93-A948-8B711ACD846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2B99D-4A4D-B778-5FD2-9F4A22B0B3A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B13861-080E-609A-01A7-5EDC25A0B0F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65E762-8883-AB43-D811-12B759024A9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05774E2-5CA0-1157-5F43-7B5C9996EF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5525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6CB8B4-9C8E-A2FA-558C-30A5D0827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069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D584B818-73B8-22FE-5635-36F576CEAB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782" y="4400389"/>
            <a:ext cx="2520475" cy="9810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</a:lstStyle>
          <a:p>
            <a:r>
              <a:rPr lang="en-GB" dirty="0"/>
              <a:t>Insert sub copy here.</a:t>
            </a:r>
          </a:p>
        </p:txBody>
      </p:sp>
    </p:spTree>
    <p:extLst>
      <p:ext uri="{BB962C8B-B14F-4D97-AF65-F5344CB8AC3E}">
        <p14:creationId xmlns:p14="http://schemas.microsoft.com/office/powerpoint/2010/main" val="4010354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211E00-435D-6B93-A948-8B711ACD846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858169-0C65-5576-989B-052745F4C06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61969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FD9DC28-9EA2-992D-B120-466FD3C7D2B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77023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01AC7BA-028D-FEB6-5469-48EC7AAA9B8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392079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E2407FE-66CE-2109-85B0-365DE8CD2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68" y="4183085"/>
            <a:ext cx="1896776" cy="10670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Insert sub copy here.</a:t>
            </a:r>
            <a:br>
              <a:rPr lang="en-GB" dirty="0"/>
            </a:br>
            <a:endParaRPr lang="en-GB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909112F-AF48-4EF8-641A-9B4E54BA7B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707" y="4184004"/>
            <a:ext cx="1897133" cy="10660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 dirty="0"/>
              <a:t>Insert sub copy here.</a:t>
            </a:r>
            <a:br>
              <a:rPr lang="en-GB" dirty="0"/>
            </a:br>
            <a:endParaRPr lang="en-GB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5B5E5E04-BF9B-D216-4E82-268B505C7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1803" y="4184005"/>
            <a:ext cx="1897133" cy="10660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 dirty="0"/>
              <a:t>Insert sub copy here.</a:t>
            </a:r>
            <a:br>
              <a:rPr lang="en-GB" dirty="0"/>
            </a:br>
            <a:endParaRPr lang="en-GB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255895-B113-E401-DA57-AF0B96D19FE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2769496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EE165B9-5F96-8B7D-65E4-952286A8455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184550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CB0A589-1B39-6BFD-833F-C261B79EAB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76755" y="4184004"/>
            <a:ext cx="1897133" cy="10660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 dirty="0"/>
              <a:t>Insert sub copy here.</a:t>
            </a:r>
            <a:br>
              <a:rPr lang="en-GB" dirty="0"/>
            </a:br>
            <a:endParaRPr lang="en-GB" dirty="0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DD023BB-AE46-F45D-29CA-0FCB3D08B4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6659" y="4184004"/>
            <a:ext cx="1897133" cy="10660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 dirty="0"/>
              <a:t>Insert sub copy here.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38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FBAEAF-9083-CEBB-9361-7C295E600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7DD886C-77A4-6C6D-5419-2C4BB7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5ECFFC-7310-131F-AEA3-3C64F04FBA5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5159884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15C8DC2-5B57-3486-68BE-A9A40B3BD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E3430F-8E1C-E744-A66D-6BBE27B5502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7401399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7140E-3A47-D241-7182-3577AE6E8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BFF16D-C28A-2955-58AB-9271F939F9F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18025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731F82-BFA6-B83E-1FEB-574CA6F3D2D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34724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FBAEAF-9083-CEBB-9361-7C295E600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7DD886C-77A4-6C6D-5419-2C4BB7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99918A8-23A5-FBB4-EC44-436D0872D01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362504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15C8DC2-5B57-3486-68BE-A9A40B3BD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390F85E-8263-53C7-A6BC-129ED41190D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91676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C7F413A-BEFA-C6ED-34D9-989887633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00776-6FDA-FB49-9239-188832AB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225D9904-7AA2-396F-0F75-33E10EDC8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23FEFC2-131D-938E-706B-C951F300E06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38891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7140E-3A47-D241-7182-3577AE6E8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413DAF2-44E4-A0EA-D0E1-6085FF53B5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1119100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F78C408-4BFD-C04C-157F-0FF134553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56AE6-DDF8-D06D-AD98-CB27BA7DE73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6688851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7DD886C-77A4-6C6D-5419-2C4BB7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9E0FE8C-D1D9-F6AC-9883-1142710E7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B0922-B841-CDA8-7271-0396CEBB521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1052757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9C64E13-1228-9124-C2B8-2476C1999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ECFD1F5-6752-EB67-8E62-BC6AC438B96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4255243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90ECDB-E18A-591A-8133-2EAE678915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617736"/>
            <a:ext cx="1954059" cy="56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642A1-7E6D-B42F-7749-8DC80C6DED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754224"/>
            <a:ext cx="6520180" cy="97604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98414E1-64D1-96D6-D06F-F94F3202CC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27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ABB319-CCF3-55F5-FD81-6109BE7B2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399" y="5787179"/>
            <a:ext cx="1954059" cy="5677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C759DBE-3BA0-9E84-5596-2AD69AA128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headline here.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2A192BC-C9DB-F0AB-B1DE-03D15E5A87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434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title here.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A6B713-4FEB-2C71-88F3-1B300E637A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07653" y="5787179"/>
            <a:ext cx="1954059" cy="5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6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1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C8975AC-4527-5C5B-36DF-82091AFE50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C91A75-C9DD-4FA0-B4EA-0D1F56F343D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752712-A8DC-64A7-2F58-D93C2487498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51A730-60BC-CA78-B014-ED8DF9AF1AD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F9FCEE-C471-7A79-A8A9-88AA385E96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8019" y="4351119"/>
            <a:ext cx="2520000" cy="9822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7B33D86-DE28-EC52-465E-8255E47072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999" y="4352341"/>
            <a:ext cx="2520475" cy="98107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0A17905D-F51A-30CC-0BA6-B4F831B352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03981" y="4352341"/>
            <a:ext cx="2520475" cy="98107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</p:spTree>
    <p:extLst>
      <p:ext uri="{BB962C8B-B14F-4D97-AF65-F5344CB8AC3E}">
        <p14:creationId xmlns:p14="http://schemas.microsoft.com/office/powerpoint/2010/main" val="359930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C8975AC-4527-5C5B-36DF-82091AFE50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C91A75-C9DD-4FA0-B4EA-0D1F56F343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61969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752712-A8DC-64A7-2F58-D93C2487498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77023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51A730-60BC-CA78-B014-ED8DF9AF1A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392079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F9FCEE-C471-7A79-A8A9-88AA385E96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68" y="4183085"/>
            <a:ext cx="1896776" cy="10670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7B33D86-DE28-EC52-465E-8255E47072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707" y="4184004"/>
            <a:ext cx="1897133" cy="106608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0A17905D-F51A-30CC-0BA6-B4F831B352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1803" y="4184005"/>
            <a:ext cx="1897133" cy="106608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302A-5C3E-50EE-D011-8B3BD34117D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2769496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474ED5-602A-E527-6F5E-D10046868917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184550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 dirty="0"/>
              <a:t>Click to add text 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EFA1985C-B897-1EBB-D7AE-F6B55FC6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76755" y="4184004"/>
            <a:ext cx="1897133" cy="106608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11CDA61C-396F-1EA1-0D50-6BBA625080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6659" y="4184004"/>
            <a:ext cx="1897133" cy="106608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</p:spTree>
    <p:extLst>
      <p:ext uri="{BB962C8B-B14F-4D97-AF65-F5344CB8AC3E}">
        <p14:creationId xmlns:p14="http://schemas.microsoft.com/office/powerpoint/2010/main" val="303781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1636C4-D5EE-EAF8-561E-CE359C607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5F7B9A0-DAE3-C350-D76B-69F54C16A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10752BE-F424-F8D5-5781-FE1DA5F9286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61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1636C4-D5EE-EAF8-561E-CE359C607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C7F413A-BEFA-C6ED-34D9-989887633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00776-6FDA-FB49-9239-188832AB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225D9904-7AA2-396F-0F75-33E10EDC8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8574BF3-47F2-BE49-AEFF-0EAD75B541A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411698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F3E1A1-7743-1E1A-2D7C-5201F6AFA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7B265FD-59C8-F243-F2B9-C772E46D1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2AA8CAC-CE27-AB1C-F59C-8C801701042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93118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988CDBC-B7D2-E544-1B04-C3AFF576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A24989-D3F1-8739-9A56-8D6AB0619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92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703" r:id="rId4"/>
    <p:sldLayoutId id="2147483704" r:id="rId5"/>
    <p:sldLayoutId id="2147483654" r:id="rId6"/>
    <p:sldLayoutId id="2147483685" r:id="rId7"/>
    <p:sldLayoutId id="2147483687" r:id="rId8"/>
    <p:sldLayoutId id="2147483688" r:id="rId9"/>
    <p:sldLayoutId id="2147483691" r:id="rId10"/>
    <p:sldLayoutId id="2147483692" r:id="rId11"/>
    <p:sldLayoutId id="2147483693" r:id="rId12"/>
    <p:sldLayoutId id="2147483694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C08AA-2148-527A-BB20-1D271A40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797B6-4643-3710-FBDF-B4E98217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705" r:id="rId5"/>
    <p:sldLayoutId id="2147483706" r:id="rId6"/>
    <p:sldLayoutId id="2147483682" r:id="rId7"/>
    <p:sldLayoutId id="2147483683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686" r:id="rId17"/>
    <p:sldLayoutId id="2147483708" r:id="rId18"/>
    <p:sldLayoutId id="2147483709" r:id="rId19"/>
    <p:sldLayoutId id="214748370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B845-82DE-704C-C320-2E84FA691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Mobile EEG</a:t>
            </a:r>
            <a:br>
              <a:rPr lang="en-US" dirty="0"/>
            </a:b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Neurofeedback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DC33EBC-F209-63EB-7921-88D652D53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18/12/2023</a:t>
            </a:r>
          </a:p>
        </p:txBody>
      </p:sp>
    </p:spTree>
    <p:extLst>
      <p:ext uri="{BB962C8B-B14F-4D97-AF65-F5344CB8AC3E}">
        <p14:creationId xmlns:p14="http://schemas.microsoft.com/office/powerpoint/2010/main" val="206377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D31EC31-EEE5-7320-8F0F-976922460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3418512"/>
            <a:ext cx="7605087" cy="808751"/>
          </a:xfrm>
        </p:spPr>
        <p:txBody>
          <a:bodyPr/>
          <a:lstStyle/>
          <a:p>
            <a:r>
              <a:rPr lang="en-US" sz="4000" dirty="0"/>
              <a:t>Active EEG Electrode Bundle</a:t>
            </a: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F8320ED0-EDD0-8D61-3ED7-DE897CD94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399" y="4227263"/>
            <a:ext cx="6927851" cy="130958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			Cost: £ 3,000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		dry active electrodes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			electrical shielding of cables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5E6EF8-CBD3-2E8E-89D8-F5AA47E5F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3" b="14582"/>
          <a:stretch/>
        </p:blipFill>
        <p:spPr bwMode="auto">
          <a:xfrm>
            <a:off x="7929834" y="457630"/>
            <a:ext cx="3419540" cy="251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16019-E522-452C-2162-537EA3A6C10F}"/>
              </a:ext>
            </a:extLst>
          </p:cNvPr>
          <p:cNvSpPr txBox="1">
            <a:spLocks/>
          </p:cNvSpPr>
          <p:nvPr/>
        </p:nvSpPr>
        <p:spPr>
          <a:xfrm>
            <a:off x="406399" y="457630"/>
            <a:ext cx="6850077" cy="808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/>
              <a:t>Biosensing R&amp;D Bundle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EB21CC3-9DF6-0B25-0141-A1E474FEE063}"/>
              </a:ext>
            </a:extLst>
          </p:cNvPr>
          <p:cNvSpPr txBox="1">
            <a:spLocks/>
          </p:cNvSpPr>
          <p:nvPr/>
        </p:nvSpPr>
        <p:spPr>
          <a:xfrm>
            <a:off x="406399" y="1266381"/>
            <a:ext cx="6927851" cy="13095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			Cost: £ 2,900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		wet passive electrodes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			no electrical shielding of cables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5B932-CA3E-9B11-9D1A-A8A208239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834" y="3428999"/>
            <a:ext cx="3419540" cy="28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A718E47-DA75-B781-3C39-216269E69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96" y="1375793"/>
            <a:ext cx="4081500" cy="249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BC2485-244B-3C1D-0FE0-31C7ACE1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13" y="1375793"/>
            <a:ext cx="3892491" cy="249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A6CAD-CDDC-E816-5112-0E8D3DAA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9777" y="6325160"/>
            <a:ext cx="5486802" cy="413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https://conscious-labs.com/eeg-devices/6-4-channels-eeg-headphones.html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E30A3-9593-6542-719C-CA32F80046EB}"/>
              </a:ext>
            </a:extLst>
          </p:cNvPr>
          <p:cNvSpPr txBox="1"/>
          <p:nvPr/>
        </p:nvSpPr>
        <p:spPr>
          <a:xfrm>
            <a:off x="369116" y="3573710"/>
            <a:ext cx="57268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Sample EEG recording</a:t>
            </a:r>
          </a:p>
          <a:p>
            <a:endParaRPr lang="en-GB" sz="1400" dirty="0"/>
          </a:p>
          <a:p>
            <a:r>
              <a:rPr lang="en-GB" sz="1400" dirty="0"/>
              <a:t>This EEG Sample shows a comparison between wet passive gold cup electrode (blue curve, used as the reference), and </a:t>
            </a:r>
            <a:r>
              <a:rPr lang="en-GB" sz="1400" dirty="0" err="1"/>
              <a:t>ThinkPulse</a:t>
            </a:r>
            <a:r>
              <a:rPr lang="en-GB" sz="1400" dirty="0"/>
              <a:t> (red curve) at the same location on occipital O1.</a:t>
            </a:r>
          </a:p>
          <a:p>
            <a:endParaRPr lang="en-GB" sz="1400" dirty="0"/>
          </a:p>
          <a:p>
            <a:r>
              <a:rPr lang="en-GB" sz="1400" dirty="0"/>
              <a:t>Signals were also compared in spectral readings: they show similar performances. This is made possible thanks to our active electronics, which provides important noise limitation.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ED18F-09C1-8309-6414-82D29E96FE03}"/>
              </a:ext>
            </a:extLst>
          </p:cNvPr>
          <p:cNvSpPr txBox="1"/>
          <p:nvPr/>
        </p:nvSpPr>
        <p:spPr>
          <a:xfrm>
            <a:off x="6096000" y="3573710"/>
            <a:ext cx="57268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Low noise sensor</a:t>
            </a:r>
          </a:p>
          <a:p>
            <a:endParaRPr lang="en-GB" sz="1400" b="1" dirty="0"/>
          </a:p>
          <a:p>
            <a:r>
              <a:rPr lang="en-GB" sz="1400" dirty="0" err="1"/>
              <a:t>ThinkPulse</a:t>
            </a:r>
            <a:r>
              <a:rPr lang="en-GB" sz="1400" dirty="0"/>
              <a:t> active EEG sensor SNR has been compared with respect to a state of the art EEG wet electrode. Each data presented on the histogram (channel 1 &amp; 2) is the result of a 4 measurements average. The “Average” tag is the result of both channel 1 &amp; 2 averaging.</a:t>
            </a:r>
          </a:p>
          <a:p>
            <a:endParaRPr lang="en-GB" sz="1400" dirty="0"/>
          </a:p>
          <a:p>
            <a:r>
              <a:rPr lang="en-GB" sz="1400" dirty="0"/>
              <a:t>The wet electrodes considered here is a gold-plated one, used with conductive paste for application on the scalp. SNR is given as a power ratio in Alpha-Waves spectral band. It has been measured with respect to Conscious Labs </a:t>
            </a:r>
            <a:r>
              <a:rPr lang="en-GB" sz="1400" dirty="0" err="1"/>
              <a:t>ThinkPulse</a:t>
            </a:r>
            <a:r>
              <a:rPr lang="en-GB" sz="1400" dirty="0"/>
              <a:t> User Kit.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78BA2E-A38C-14FF-4041-AE40C3A255E6}"/>
              </a:ext>
            </a:extLst>
          </p:cNvPr>
          <p:cNvSpPr txBox="1">
            <a:spLocks/>
          </p:cNvSpPr>
          <p:nvPr/>
        </p:nvSpPr>
        <p:spPr>
          <a:xfrm>
            <a:off x="369116" y="446285"/>
            <a:ext cx="9144000" cy="868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 err="1"/>
              <a:t>OpenBCI</a:t>
            </a:r>
            <a:r>
              <a:rPr lang="en-US" dirty="0"/>
              <a:t> electrodes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5A7BC11D-8C03-7E86-F5FE-152744146636}"/>
              </a:ext>
            </a:extLst>
          </p:cNvPr>
          <p:cNvSpPr txBox="1">
            <a:spLocks/>
          </p:cNvSpPr>
          <p:nvPr/>
        </p:nvSpPr>
        <p:spPr>
          <a:xfrm>
            <a:off x="4636045" y="1448537"/>
            <a:ext cx="1903732" cy="782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ThinkPulse</a:t>
            </a:r>
            <a:r>
              <a:rPr lang="en-GB" dirty="0"/>
              <a:t>: active dry</a:t>
            </a:r>
          </a:p>
          <a:p>
            <a:r>
              <a:rPr lang="en-GB" dirty="0"/>
              <a:t>Goldcup: passive wet</a:t>
            </a:r>
          </a:p>
        </p:txBody>
      </p:sp>
    </p:spTree>
    <p:extLst>
      <p:ext uri="{BB962C8B-B14F-4D97-AF65-F5344CB8AC3E}">
        <p14:creationId xmlns:p14="http://schemas.microsoft.com/office/powerpoint/2010/main" val="59508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D31EC31-EEE5-7320-8F0F-976922460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15827"/>
            <a:ext cx="5377951" cy="1093524"/>
          </a:xfrm>
        </p:spPr>
        <p:txBody>
          <a:bodyPr/>
          <a:lstStyle/>
          <a:p>
            <a:r>
              <a:rPr lang="en-US" sz="4000" dirty="0" err="1"/>
              <a:t>g.Nautilus</a:t>
            </a:r>
            <a:r>
              <a:rPr lang="en-US" sz="4000" dirty="0"/>
              <a:t> Research</a:t>
            </a: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F8320ED0-EDD0-8D61-3ED7-DE897CD94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1" y="1409351"/>
            <a:ext cx="6447406" cy="6795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			Cost: £ 4,852</a:t>
            </a:r>
          </a:p>
          <a:p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90AE2-A05C-DACC-0EA6-D68C9F1A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180" y="1947753"/>
            <a:ext cx="3997820" cy="24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DCCE61-B736-BCBA-493B-3C14297FD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180" y="-151002"/>
            <a:ext cx="3997820" cy="243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F7DFB84-E9EE-992B-3EB9-B26A6F42ED33}"/>
              </a:ext>
            </a:extLst>
          </p:cNvPr>
          <p:cNvSpPr txBox="1">
            <a:spLocks/>
          </p:cNvSpPr>
          <p:nvPr/>
        </p:nvSpPr>
        <p:spPr>
          <a:xfrm>
            <a:off x="406398" y="1959990"/>
            <a:ext cx="6606797" cy="10935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 err="1"/>
              <a:t>g.Nautilus</a:t>
            </a:r>
            <a:r>
              <a:rPr lang="en-US" sz="4000" dirty="0"/>
              <a:t> Multi-Purpose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1265037F-DC7F-95C6-C5DA-29506F053B4E}"/>
              </a:ext>
            </a:extLst>
          </p:cNvPr>
          <p:cNvSpPr txBox="1">
            <a:spLocks/>
          </p:cNvSpPr>
          <p:nvPr/>
        </p:nvSpPr>
        <p:spPr>
          <a:xfrm>
            <a:off x="406398" y="3053514"/>
            <a:ext cx="6447406" cy="1093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			Cost: £ 4,943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		8-4 EEG + 0-4 EMG possible</a:t>
            </a:r>
          </a:p>
          <a:p>
            <a:endParaRPr lang="en-US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3C3ECA-ED93-439A-94AE-170B8D47B673}"/>
              </a:ext>
            </a:extLst>
          </p:cNvPr>
          <p:cNvSpPr txBox="1">
            <a:spLocks/>
          </p:cNvSpPr>
          <p:nvPr/>
        </p:nvSpPr>
        <p:spPr>
          <a:xfrm>
            <a:off x="406399" y="4018169"/>
            <a:ext cx="6606797" cy="10935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 err="1"/>
              <a:t>g.Nautilus</a:t>
            </a:r>
            <a:r>
              <a:rPr lang="en-US" sz="4000" dirty="0"/>
              <a:t> Pro Flexible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A0F34BAF-5A09-0C28-187C-426B787CCA4E}"/>
              </a:ext>
            </a:extLst>
          </p:cNvPr>
          <p:cNvSpPr txBox="1">
            <a:spLocks/>
          </p:cNvSpPr>
          <p:nvPr/>
        </p:nvSpPr>
        <p:spPr>
          <a:xfrm>
            <a:off x="406398" y="5111693"/>
            <a:ext cx="7705756" cy="1093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			Cost: £ 5,395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		Medical validation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		Extensibility: more/other EEG electrodes, EMG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BB28ABF-244A-0393-908D-B7D2DE4C1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177" y="4357489"/>
            <a:ext cx="3997819" cy="267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42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F4B8-1938-BC76-332B-EF6776FAF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1274763"/>
            <a:ext cx="9823450" cy="2387600"/>
          </a:xfrm>
        </p:spPr>
        <p:txBody>
          <a:bodyPr/>
          <a:lstStyle/>
          <a:p>
            <a:r>
              <a:rPr lang="en-US" dirty="0"/>
              <a:t>Further mobile EEG headsets</a:t>
            </a:r>
          </a:p>
        </p:txBody>
      </p:sp>
    </p:spTree>
    <p:extLst>
      <p:ext uri="{BB962C8B-B14F-4D97-AF65-F5344CB8AC3E}">
        <p14:creationId xmlns:p14="http://schemas.microsoft.com/office/powerpoint/2010/main" val="391606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69981A4E-8560-15DE-CBF5-2DA581FAD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9" t="6191" r="16475" b="4762"/>
          <a:stretch/>
        </p:blipFill>
        <p:spPr bwMode="auto">
          <a:xfrm>
            <a:off x="831851" y="419102"/>
            <a:ext cx="2111138" cy="216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EDC5C3-21F3-3E15-CC59-37E11B6E0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25" y="419102"/>
            <a:ext cx="2169134" cy="21691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674788-9B2E-4B6B-8CCE-6711AB681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194" y="419102"/>
            <a:ext cx="2136759" cy="2169134"/>
          </a:xfrm>
          <a:prstGeom prst="rect">
            <a:avLst/>
          </a:prstGeom>
        </p:spPr>
      </p:pic>
      <p:pic>
        <p:nvPicPr>
          <p:cNvPr id="22" name="Picture 8" descr="A woman with smarting line on her head">
            <a:extLst>
              <a:ext uri="{FF2B5EF4-FFF2-40B4-BE49-F238E27FC236}">
                <a16:creationId xmlns:a16="http://schemas.microsoft.com/office/drawing/2014/main" id="{2927E3F2-3CD9-5448-52D2-3CC2A2624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4"/>
          <a:stretch/>
        </p:blipFill>
        <p:spPr bwMode="auto">
          <a:xfrm>
            <a:off x="8544988" y="419102"/>
            <a:ext cx="3001106" cy="216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6BF9A9F5-5F1D-44FE-E8D4-86AE7150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1" y="3248024"/>
            <a:ext cx="2114551" cy="21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24B40E-3091-4162-E8BD-58C3A6DFC36D}"/>
              </a:ext>
            </a:extLst>
          </p:cNvPr>
          <p:cNvSpPr txBox="1"/>
          <p:nvPr/>
        </p:nvSpPr>
        <p:spPr>
          <a:xfrm>
            <a:off x="765874" y="2601694"/>
            <a:ext cx="112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Emotiv</a:t>
            </a:r>
            <a:r>
              <a:rPr lang="en-GB" dirty="0"/>
              <a:t>: Flex	            </a:t>
            </a:r>
            <a:r>
              <a:rPr lang="en-GB" dirty="0" err="1"/>
              <a:t>Neuroelectronics</a:t>
            </a:r>
            <a:r>
              <a:rPr lang="en-GB" dirty="0"/>
              <a:t>: </a:t>
            </a:r>
            <a:r>
              <a:rPr lang="en-GB" dirty="0" err="1"/>
              <a:t>Enobio</a:t>
            </a:r>
            <a:r>
              <a:rPr lang="en-GB" dirty="0"/>
              <a:t>      Wearable Sensing: </a:t>
            </a:r>
            <a:r>
              <a:rPr lang="en-GB" dirty="0" err="1"/>
              <a:t>NeuSen</a:t>
            </a:r>
            <a:r>
              <a:rPr lang="en-GB" dirty="0"/>
              <a:t> W 	</a:t>
            </a:r>
            <a:r>
              <a:rPr lang="en-GB" dirty="0" err="1"/>
              <a:t>mBrainTrain</a:t>
            </a:r>
            <a:r>
              <a:rPr lang="en-GB" dirty="0"/>
              <a:t>: Smarting (PRO)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400A23-9DB8-59B8-EC8B-B8A3337A5FD9}"/>
              </a:ext>
            </a:extLst>
          </p:cNvPr>
          <p:cNvSpPr txBox="1"/>
          <p:nvPr/>
        </p:nvSpPr>
        <p:spPr>
          <a:xfrm>
            <a:off x="831851" y="5409426"/>
            <a:ext cx="100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OpenBCI</a:t>
            </a:r>
            <a:r>
              <a:rPr lang="en-GB" dirty="0"/>
              <a:t>: </a:t>
            </a:r>
            <a:r>
              <a:rPr lang="en-GB" dirty="0" err="1"/>
              <a:t>gelfree</a:t>
            </a:r>
            <a:r>
              <a:rPr lang="en-GB" dirty="0"/>
              <a:t> cap          </a:t>
            </a:r>
            <a:r>
              <a:rPr lang="en-GB" dirty="0" err="1"/>
              <a:t>Bitbrain</a:t>
            </a:r>
            <a:r>
              <a:rPr lang="en-GB" dirty="0"/>
              <a:t>: Versatile EEG	       ANT neuro: </a:t>
            </a:r>
            <a:r>
              <a:rPr lang="en-GB" dirty="0" err="1"/>
              <a:t>waveguard</a:t>
            </a:r>
            <a:r>
              <a:rPr lang="en-GB" dirty="0"/>
              <a:t> net    Brain Products: </a:t>
            </a:r>
            <a:r>
              <a:rPr lang="en-GB" dirty="0" err="1"/>
              <a:t>actiCAP</a:t>
            </a:r>
            <a:endParaRPr lang="en-GB" dirty="0"/>
          </a:p>
        </p:txBody>
      </p:sp>
      <p:pic>
        <p:nvPicPr>
          <p:cNvPr id="26" name="Picture 20" descr="actiCAP slim / actiCAP snap » Brain Vision">
            <a:extLst>
              <a:ext uri="{FF2B5EF4-FFF2-40B4-BE49-F238E27FC236}">
                <a16:creationId xmlns:a16="http://schemas.microsoft.com/office/drawing/2014/main" id="{CB402038-D3F6-4482-90E9-EAC0953B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88" y="32480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0610B6-476C-937C-A700-76AB695E0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6194" y="3242488"/>
            <a:ext cx="2143125" cy="2121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785B39A-0E8E-7388-0604-F50369FE9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4" t="2332" r="36904" b="16628"/>
          <a:stretch/>
        </p:blipFill>
        <p:spPr bwMode="auto">
          <a:xfrm>
            <a:off x="3506295" y="3242488"/>
            <a:ext cx="1897145" cy="21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69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83068-3302-8FA0-19C5-53CD5A1DD25A}"/>
              </a:ext>
            </a:extLst>
          </p:cNvPr>
          <p:cNvSpPr txBox="1"/>
          <p:nvPr/>
        </p:nvSpPr>
        <p:spPr>
          <a:xfrm>
            <a:off x="1527283" y="2679477"/>
            <a:ext cx="904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Emotiv</a:t>
            </a:r>
            <a:r>
              <a:rPr lang="en-GB" dirty="0"/>
              <a:t>: EPOC	            	         CGX: Quick-20r v2 		Wearable Sensing: DSI-24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8896A-C8AE-6F23-E62D-993463387DB2}"/>
              </a:ext>
            </a:extLst>
          </p:cNvPr>
          <p:cNvSpPr txBox="1"/>
          <p:nvPr/>
        </p:nvSpPr>
        <p:spPr>
          <a:xfrm>
            <a:off x="1593260" y="5341022"/>
            <a:ext cx="927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Bitbrain</a:t>
            </a:r>
            <a:r>
              <a:rPr lang="en-GB" dirty="0"/>
              <a:t>: Hero		     </a:t>
            </a:r>
            <a:r>
              <a:rPr lang="en-GB" dirty="0" err="1"/>
              <a:t>Zeto</a:t>
            </a:r>
            <a:r>
              <a:rPr lang="en-GB" dirty="0"/>
              <a:t> WR19			Cortex Machina: Vortex or …</a:t>
            </a:r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8A8584B1-CB98-FEC3-657C-289C3141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16" y="528176"/>
            <a:ext cx="2257624" cy="21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FC045-A553-8D8A-5250-5B876CA5E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97" t="20175" r="33691" b="11211"/>
          <a:stretch/>
        </p:blipFill>
        <p:spPr>
          <a:xfrm>
            <a:off x="1593260" y="3429000"/>
            <a:ext cx="2631543" cy="1822975"/>
          </a:xfrm>
          <a:prstGeom prst="rect">
            <a:avLst/>
          </a:prstGeom>
        </p:spPr>
      </p:pic>
      <p:pic>
        <p:nvPicPr>
          <p:cNvPr id="6" name="Picture 34" descr="Product | Zeto EEG">
            <a:extLst>
              <a:ext uri="{FF2B5EF4-FFF2-40B4-BE49-F238E27FC236}">
                <a16:creationId xmlns:a16="http://schemas.microsoft.com/office/drawing/2014/main" id="{5BF5D2B7-2A8E-927A-D690-94616FF0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91" y="3429000"/>
            <a:ext cx="3094158" cy="182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6" descr="Cortex Machina">
            <a:extLst>
              <a:ext uri="{FF2B5EF4-FFF2-40B4-BE49-F238E27FC236}">
                <a16:creationId xmlns:a16="http://schemas.microsoft.com/office/drawing/2014/main" id="{C633EF8F-5127-37B1-FB80-272F990B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544" y="3428999"/>
            <a:ext cx="2021345" cy="191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0" descr="Emotiv EPOC+ 14-kanałowe mobilne EEG - 8076648450 - oficjalne archiwum  Allegro">
            <a:extLst>
              <a:ext uri="{FF2B5EF4-FFF2-40B4-BE49-F238E27FC236}">
                <a16:creationId xmlns:a16="http://schemas.microsoft.com/office/drawing/2014/main" id="{854EF173-B551-80DB-2B20-D88CE5260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21805"/>
          <a:stretch/>
        </p:blipFill>
        <p:spPr bwMode="auto">
          <a:xfrm>
            <a:off x="1531833" y="701371"/>
            <a:ext cx="2692970" cy="178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SI-24">
            <a:extLst>
              <a:ext uri="{FF2B5EF4-FFF2-40B4-BE49-F238E27FC236}">
                <a16:creationId xmlns:a16="http://schemas.microsoft.com/office/drawing/2014/main" id="{D558C416-5A6C-5ABF-BCD3-3410DAC5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77" y="528177"/>
            <a:ext cx="1825078" cy="21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F4B8-1938-BC76-332B-EF6776FAF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3769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78CB1B90-93AC-9834-A1AF-47CE435B0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1428750"/>
            <a:ext cx="9144000" cy="393471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Considerations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2 (5) mobile EEG headsets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Further options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Excel table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E5729-3A5A-2193-3664-DBA78313508C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795CB-0388-7D1B-D7F7-AABF60F61C9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06400" y="698182"/>
            <a:ext cx="9154160" cy="535531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3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611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F4B8-1938-BC76-332B-EF6776FAF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58292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78CB1B90-93AC-9834-A1AF-47CE435B0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1428750"/>
            <a:ext cx="9144000" cy="393471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mobile system (→ wireless)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quality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max. £ 6,000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covers motor cortex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flexibility (electrode positions)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E5729-3A5A-2193-3664-DBA78313508C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795CB-0388-7D1B-D7F7-AABF60F61C9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06400" y="698182"/>
            <a:ext cx="9154160" cy="535531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3200" dirty="0"/>
              <a:t>Non-negotiables</a:t>
            </a:r>
          </a:p>
        </p:txBody>
      </p:sp>
    </p:spTree>
    <p:extLst>
      <p:ext uri="{BB962C8B-B14F-4D97-AF65-F5344CB8AC3E}">
        <p14:creationId xmlns:p14="http://schemas.microsoft.com/office/powerpoint/2010/main" val="429071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78CB1B90-93AC-9834-A1AF-47CE435B0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1428750"/>
            <a:ext cx="9144000" cy="393471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 channels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dry vs. saline vs. wet electrodes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active vs. passive electrodes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sfreq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TTL (hardware trigger - time </a:t>
            </a:r>
            <a:r>
              <a:rPr lang="en-US" dirty="0" err="1"/>
              <a:t>synchronisation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AUX (photoresistor – time sync) and bipolar channels (EMG)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battery life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E5729-3A5A-2193-3664-DBA78313508C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795CB-0388-7D1B-D7F7-AABF60F61C9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06400" y="698182"/>
            <a:ext cx="9154160" cy="535531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3200" dirty="0"/>
              <a:t>Technical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20266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78CB1B90-93AC-9834-A1AF-47CE435B0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1428750"/>
            <a:ext cx="9144000" cy="393471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setup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setup difficulty (can patients do it themselves?)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cap sizes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E5729-3A5A-2193-3664-DBA78313508C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795CB-0388-7D1B-D7F7-AABF60F61C9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06400" y="698182"/>
            <a:ext cx="9154160" cy="535531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3200" dirty="0"/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6966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F4B8-1938-BC76-332B-EF6776FAF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1274763"/>
            <a:ext cx="10042525" cy="2387600"/>
          </a:xfrm>
        </p:spPr>
        <p:txBody>
          <a:bodyPr/>
          <a:lstStyle/>
          <a:p>
            <a:r>
              <a:rPr lang="en-US" dirty="0"/>
              <a:t>Top 2 mobile EEG headsets</a:t>
            </a:r>
          </a:p>
        </p:txBody>
      </p:sp>
    </p:spTree>
    <p:extLst>
      <p:ext uri="{BB962C8B-B14F-4D97-AF65-F5344CB8AC3E}">
        <p14:creationId xmlns:p14="http://schemas.microsoft.com/office/powerpoint/2010/main" val="401303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D31EC31-EEE5-7320-8F0F-976922460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15826"/>
            <a:ext cx="5377951" cy="1680537"/>
          </a:xfrm>
        </p:spPr>
        <p:txBody>
          <a:bodyPr/>
          <a:lstStyle/>
          <a:p>
            <a:r>
              <a:rPr lang="en-US" sz="4800" dirty="0" err="1"/>
              <a:t>g.Nautilus</a:t>
            </a:r>
            <a:br>
              <a:rPr lang="en-US" sz="4800" dirty="0"/>
            </a:br>
            <a:r>
              <a:rPr lang="en-US" sz="4800" dirty="0"/>
              <a:t>+ </a:t>
            </a:r>
            <a:r>
              <a:rPr lang="en-US" sz="4800" dirty="0" err="1"/>
              <a:t>g.Sahara</a:t>
            </a:r>
            <a:r>
              <a:rPr lang="en-US" sz="4800" dirty="0"/>
              <a:t> Hybrid</a:t>
            </a: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F8320ED0-EDD0-8D61-3ED7-DE897CD94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399" y="2192694"/>
            <a:ext cx="6927851" cy="31707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Manufacturer: g.tec medical engineering GmbH</a:t>
            </a:r>
          </a:p>
          <a:p>
            <a:pPr>
              <a:lnSpc>
                <a:spcPct val="150000"/>
              </a:lnSpc>
            </a:pPr>
            <a:r>
              <a:rPr lang="en-US" dirty="0"/>
              <a:t>Cost: £ 4,850 – 5,400</a:t>
            </a:r>
          </a:p>
          <a:p>
            <a:pPr>
              <a:lnSpc>
                <a:spcPct val="150000"/>
              </a:lnSpc>
            </a:pPr>
            <a:r>
              <a:rPr lang="en-US" dirty="0"/>
              <a:t>8 channels - active electrodes – dry or wet (!)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sfreq</a:t>
            </a:r>
            <a:r>
              <a:rPr lang="en-US" dirty="0"/>
              <a:t>: 250 or 500 Hz</a:t>
            </a:r>
          </a:p>
          <a:p>
            <a:pPr>
              <a:lnSpc>
                <a:spcPct val="150000"/>
              </a:lnSpc>
            </a:pPr>
            <a:r>
              <a:rPr lang="en-GB" dirty="0"/>
              <a:t>Layout: 74 position - extended 10/20 system </a:t>
            </a:r>
          </a:p>
          <a:p>
            <a:pPr>
              <a:lnSpc>
                <a:spcPct val="150000"/>
              </a:lnSpc>
            </a:pPr>
            <a:r>
              <a:rPr lang="en-GB" dirty="0"/>
              <a:t>          + 86 intermediate positions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F1941-DEF7-C39D-FF65-53F64B8BD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4" b="22584"/>
          <a:stretch/>
        </p:blipFill>
        <p:spPr>
          <a:xfrm>
            <a:off x="4875607" y="4848837"/>
            <a:ext cx="3748278" cy="2009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F8E504-E59C-556E-8886-91360A5E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884" y="2957185"/>
            <a:ext cx="3579352" cy="390081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F8B3534-5B10-0432-3FB6-B45188BE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0"/>
            <a:ext cx="4857750" cy="296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49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D31EC31-EEE5-7320-8F0F-976922460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15827"/>
            <a:ext cx="5377951" cy="1541548"/>
          </a:xfrm>
        </p:spPr>
        <p:txBody>
          <a:bodyPr/>
          <a:lstStyle/>
          <a:p>
            <a:r>
              <a:rPr lang="en-US" sz="4800" dirty="0" err="1"/>
              <a:t>OpenBCI</a:t>
            </a:r>
            <a:br>
              <a:rPr lang="en-US" sz="4800" dirty="0"/>
            </a:br>
            <a:r>
              <a:rPr lang="en-US" sz="4800" dirty="0" err="1"/>
              <a:t>Ultracortex</a:t>
            </a:r>
            <a:r>
              <a:rPr lang="en-US" sz="4800" dirty="0"/>
              <a:t> Mark IV</a:t>
            </a: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F8320ED0-EDD0-8D61-3ED7-DE897CD94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399" y="2192694"/>
            <a:ext cx="6927851" cy="31707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Manufacturer: </a:t>
            </a:r>
            <a:r>
              <a:rPr lang="en-US" dirty="0" err="1"/>
              <a:t>OpenBCI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Cost: £ 2,750-3,000</a:t>
            </a:r>
          </a:p>
          <a:p>
            <a:pPr>
              <a:lnSpc>
                <a:spcPct val="150000"/>
              </a:lnSpc>
            </a:pPr>
            <a:r>
              <a:rPr lang="en-US" dirty="0"/>
              <a:t>16 channels - dry active / wet passive electrodes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sfreq</a:t>
            </a:r>
            <a:r>
              <a:rPr lang="en-US" dirty="0"/>
              <a:t>: 125 Hz (1000 Hz)</a:t>
            </a:r>
          </a:p>
          <a:p>
            <a:pPr>
              <a:lnSpc>
                <a:spcPct val="150000"/>
              </a:lnSpc>
            </a:pPr>
            <a:r>
              <a:rPr lang="en-GB" dirty="0"/>
              <a:t>Layout: flexible but requires CAD + 3D printing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55186-529B-733F-75E3-C74805D24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797" y="3714748"/>
            <a:ext cx="2364809" cy="236744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FD9781B-36AC-8ACF-6C2B-C44C4E161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4" b="11315"/>
          <a:stretch/>
        </p:blipFill>
        <p:spPr bwMode="auto">
          <a:xfrm>
            <a:off x="7475228" y="192845"/>
            <a:ext cx="4406378" cy="332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657137"/>
      </p:ext>
    </p:extLst>
  </p:cSld>
  <p:clrMapOvr>
    <a:masterClrMapping/>
  </p:clrMapOvr>
</p:sld>
</file>

<file path=ppt/theme/theme1.xml><?xml version="1.0" encoding="utf-8"?>
<a:theme xmlns:a="http://schemas.openxmlformats.org/drawingml/2006/main" name="Dark Theme">
  <a:themeElements>
    <a:clrScheme name="UoB Colours Dark">
      <a:dk1>
        <a:srgbClr val="000000"/>
      </a:dk1>
      <a:lt1>
        <a:srgbClr val="FFFFFF"/>
      </a:lt1>
      <a:dk2>
        <a:srgbClr val="CD9700"/>
      </a:dk2>
      <a:lt2>
        <a:srgbClr val="E30513"/>
      </a:lt2>
      <a:accent1>
        <a:srgbClr val="3AAA34"/>
      </a:accent1>
      <a:accent2>
        <a:srgbClr val="00ACA9"/>
      </a:accent2>
      <a:accent3>
        <a:srgbClr val="2481C3"/>
      </a:accent3>
      <a:accent4>
        <a:srgbClr val="5E4F9C"/>
      </a:accent4>
      <a:accent5>
        <a:srgbClr val="EA5183"/>
      </a:accent5>
      <a:accent6>
        <a:srgbClr val="F07F3C"/>
      </a:accent6>
      <a:hlink>
        <a:srgbClr val="CD9700"/>
      </a:hlink>
      <a:folHlink>
        <a:srgbClr val="5859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493320C7-8D07-0B42-8D59-EBCF125169F0}"/>
    </a:ext>
  </a:extLst>
</a:theme>
</file>

<file path=ppt/theme/theme2.xml><?xml version="1.0" encoding="utf-8"?>
<a:theme xmlns:a="http://schemas.openxmlformats.org/drawingml/2006/main" name="Light Theme">
  <a:themeElements>
    <a:clrScheme name="UoB Colours Light">
      <a:dk1>
        <a:srgbClr val="000000"/>
      </a:dk1>
      <a:lt1>
        <a:srgbClr val="FFFFFF"/>
      </a:lt1>
      <a:dk2>
        <a:srgbClr val="C59A00"/>
      </a:dk2>
      <a:lt2>
        <a:srgbClr val="C20019"/>
      </a:lt2>
      <a:accent1>
        <a:srgbClr val="007838"/>
      </a:accent1>
      <a:accent2>
        <a:srgbClr val="00788E"/>
      </a:accent2>
      <a:accent3>
        <a:srgbClr val="0057BF"/>
      </a:accent3>
      <a:accent4>
        <a:srgbClr val="501D83"/>
      </a:accent4>
      <a:accent5>
        <a:srgbClr val="DB0061"/>
      </a:accent5>
      <a:accent6>
        <a:srgbClr val="CF4527"/>
      </a:accent6>
      <a:hlink>
        <a:srgbClr val="C49900"/>
      </a:hlink>
      <a:folHlink>
        <a:srgbClr val="3C3C3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0C11D688-98AA-9440-97F5-5528AEA15EE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8" ma:contentTypeDescription="Create a new document." ma:contentTypeScope="" ma:versionID="0b35a3a2ddc1a7379da584d1017a675c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0987f44e3cec8068723d8ef6cfc5de7e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664635-8939-4B31-A5A8-5262AB8CB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7cdd1e-e429-4b09-99d2-d895aefd500f"/>
    <ds:schemaRef ds:uri="a3ce718d-f813-4adc-8824-5d044fc767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EB96AD-99A0-45ED-B827-BCC3E4FCF4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UoB_Presentation_v8</Template>
  <TotalTime>4186</TotalTime>
  <Words>589</Words>
  <Application>Microsoft Office PowerPoint</Application>
  <PresentationFormat>Widescreen</PresentationFormat>
  <Paragraphs>94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Helvetica</vt:lpstr>
      <vt:lpstr>Calibri</vt:lpstr>
      <vt:lpstr>Arial</vt:lpstr>
      <vt:lpstr>Times New Roman</vt:lpstr>
      <vt:lpstr>Dark Theme</vt:lpstr>
      <vt:lpstr>Light Theme</vt:lpstr>
      <vt:lpstr>Mobile EEG - Neurofeedback</vt:lpstr>
      <vt:lpstr>PowerPoint Presentation</vt:lpstr>
      <vt:lpstr>Considerations</vt:lpstr>
      <vt:lpstr>PowerPoint Presentation</vt:lpstr>
      <vt:lpstr>PowerPoint Presentation</vt:lpstr>
      <vt:lpstr>PowerPoint Presentation</vt:lpstr>
      <vt:lpstr>Top 2 mobile EEG headsets</vt:lpstr>
      <vt:lpstr>g.Nautilus + g.Sahara Hybrid</vt:lpstr>
      <vt:lpstr>OpenBCI Ultracortex Mark IV</vt:lpstr>
      <vt:lpstr>Active EEG Electrode Bundle</vt:lpstr>
      <vt:lpstr>PowerPoint Presentation</vt:lpstr>
      <vt:lpstr>g.Nautilus Research</vt:lpstr>
      <vt:lpstr>Further mobile EEG headsets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EEG systems - Neurofeedback</dc:title>
  <dc:creator>Martin Geiger (Psychology)</dc:creator>
  <cp:lastModifiedBy>Martin Geiger (Psychology)</cp:lastModifiedBy>
  <cp:revision>1</cp:revision>
  <dcterms:created xsi:type="dcterms:W3CDTF">2023-12-11T11:08:33Z</dcterms:created>
  <dcterms:modified xsi:type="dcterms:W3CDTF">2024-01-10T14:05:10Z</dcterms:modified>
</cp:coreProperties>
</file>